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67" r:id="rId19"/>
    <p:sldId id="274" r:id="rId20"/>
    <p:sldId id="275" r:id="rId21"/>
    <p:sldId id="276" r:id="rId22"/>
    <p:sldId id="277" r:id="rId23"/>
    <p:sldId id="278" r:id="rId24"/>
    <p:sldId id="279" r:id="rId25"/>
  </p:sldIdLst>
  <p:sldSz cx="12420600" cy="84597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2" d="100"/>
          <a:sy n="82" d="100"/>
        </p:scale>
        <p:origin x="2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31545" y="1384507"/>
            <a:ext cx="10557510" cy="2945260"/>
          </a:xfrm>
        </p:spPr>
        <p:txBody>
          <a:bodyPr anchor="b"/>
          <a:lstStyle>
            <a:lvl1pPr algn="ctr">
              <a:defRPr sz="7402"/>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52575" y="4443348"/>
            <a:ext cx="9315450" cy="2042490"/>
          </a:xfrm>
        </p:spPr>
        <p:txBody>
          <a:bodyPr/>
          <a:lstStyle>
            <a:lvl1pPr marL="0" indent="0" algn="ctr">
              <a:buNone/>
              <a:defRPr sz="2961"/>
            </a:lvl1pPr>
            <a:lvl2pPr marL="564002" indent="0" algn="ctr">
              <a:buNone/>
              <a:defRPr sz="2467"/>
            </a:lvl2pPr>
            <a:lvl3pPr marL="1128004" indent="0" algn="ctr">
              <a:buNone/>
              <a:defRPr sz="2220"/>
            </a:lvl3pPr>
            <a:lvl4pPr marL="1692006" indent="0" algn="ctr">
              <a:buNone/>
              <a:defRPr sz="1974"/>
            </a:lvl4pPr>
            <a:lvl5pPr marL="2256008" indent="0" algn="ctr">
              <a:buNone/>
              <a:defRPr sz="1974"/>
            </a:lvl5pPr>
            <a:lvl6pPr marL="2820010" indent="0" algn="ctr">
              <a:buNone/>
              <a:defRPr sz="1974"/>
            </a:lvl6pPr>
            <a:lvl7pPr marL="3384012" indent="0" algn="ctr">
              <a:buNone/>
              <a:defRPr sz="1974"/>
            </a:lvl7pPr>
            <a:lvl8pPr marL="3948013" indent="0" algn="ctr">
              <a:buNone/>
              <a:defRPr sz="1974"/>
            </a:lvl8pPr>
            <a:lvl9pPr marL="4512015" indent="0" algn="ctr">
              <a:buNone/>
              <a:defRPr sz="1974"/>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019EA51-B108-4E02-948A-C0426B3F395E}" type="datetimeFigureOut">
              <a:rPr lang="es-CL" smtClean="0"/>
              <a:t>11-07-2021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1966551-D728-4008-A89E-A6F47A39408E}" type="slidenum">
              <a:rPr lang="es-CL" smtClean="0"/>
              <a:t>‹Nº›</a:t>
            </a:fld>
            <a:endParaRPr lang="es-CL"/>
          </a:p>
        </p:txBody>
      </p:sp>
    </p:spTree>
    <p:extLst>
      <p:ext uri="{BB962C8B-B14F-4D97-AF65-F5344CB8AC3E}">
        <p14:creationId xmlns:p14="http://schemas.microsoft.com/office/powerpoint/2010/main" val="59836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019EA51-B108-4E02-948A-C0426B3F395E}" type="datetimeFigureOut">
              <a:rPr lang="es-CL" smtClean="0"/>
              <a:t>11-07-2021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1966551-D728-4008-A89E-A6F47A39408E}" type="slidenum">
              <a:rPr lang="es-CL" smtClean="0"/>
              <a:t>‹Nº›</a:t>
            </a:fld>
            <a:endParaRPr lang="es-CL"/>
          </a:p>
        </p:txBody>
      </p:sp>
    </p:spTree>
    <p:extLst>
      <p:ext uri="{BB962C8B-B14F-4D97-AF65-F5344CB8AC3E}">
        <p14:creationId xmlns:p14="http://schemas.microsoft.com/office/powerpoint/2010/main" val="2792573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88492" y="450406"/>
            <a:ext cx="2678192" cy="71692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53917" y="450406"/>
            <a:ext cx="7879318" cy="716927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019EA51-B108-4E02-948A-C0426B3F395E}" type="datetimeFigureOut">
              <a:rPr lang="es-CL" smtClean="0"/>
              <a:t>11-07-2021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1966551-D728-4008-A89E-A6F47A39408E}" type="slidenum">
              <a:rPr lang="es-CL" smtClean="0"/>
              <a:t>‹Nº›</a:t>
            </a:fld>
            <a:endParaRPr lang="es-CL"/>
          </a:p>
        </p:txBody>
      </p:sp>
    </p:spTree>
    <p:extLst>
      <p:ext uri="{BB962C8B-B14F-4D97-AF65-F5344CB8AC3E}">
        <p14:creationId xmlns:p14="http://schemas.microsoft.com/office/powerpoint/2010/main" val="209365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019EA51-B108-4E02-948A-C0426B3F395E}" type="datetimeFigureOut">
              <a:rPr lang="es-CL" smtClean="0"/>
              <a:t>11-07-2021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1966551-D728-4008-A89E-A6F47A39408E}" type="slidenum">
              <a:rPr lang="es-CL" smtClean="0"/>
              <a:t>‹Nº›</a:t>
            </a:fld>
            <a:endParaRPr lang="es-CL"/>
          </a:p>
        </p:txBody>
      </p:sp>
    </p:spTree>
    <p:extLst>
      <p:ext uri="{BB962C8B-B14F-4D97-AF65-F5344CB8AC3E}">
        <p14:creationId xmlns:p14="http://schemas.microsoft.com/office/powerpoint/2010/main" val="101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47448" y="2109075"/>
            <a:ext cx="10712768" cy="3519036"/>
          </a:xfrm>
        </p:spPr>
        <p:txBody>
          <a:bodyPr anchor="b"/>
          <a:lstStyle>
            <a:lvl1pPr>
              <a:defRPr sz="7402"/>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47448" y="5661402"/>
            <a:ext cx="10712768" cy="1850578"/>
          </a:xfrm>
        </p:spPr>
        <p:txBody>
          <a:bodyPr/>
          <a:lstStyle>
            <a:lvl1pPr marL="0" indent="0">
              <a:buNone/>
              <a:defRPr sz="2961">
                <a:solidFill>
                  <a:schemeClr val="tx1"/>
                </a:solidFill>
              </a:defRPr>
            </a:lvl1pPr>
            <a:lvl2pPr marL="564002" indent="0">
              <a:buNone/>
              <a:defRPr sz="2467">
                <a:solidFill>
                  <a:schemeClr val="tx1">
                    <a:tint val="75000"/>
                  </a:schemeClr>
                </a:solidFill>
              </a:defRPr>
            </a:lvl2pPr>
            <a:lvl3pPr marL="1128004" indent="0">
              <a:buNone/>
              <a:defRPr sz="2220">
                <a:solidFill>
                  <a:schemeClr val="tx1">
                    <a:tint val="75000"/>
                  </a:schemeClr>
                </a:solidFill>
              </a:defRPr>
            </a:lvl3pPr>
            <a:lvl4pPr marL="1692006" indent="0">
              <a:buNone/>
              <a:defRPr sz="1974">
                <a:solidFill>
                  <a:schemeClr val="tx1">
                    <a:tint val="75000"/>
                  </a:schemeClr>
                </a:solidFill>
              </a:defRPr>
            </a:lvl4pPr>
            <a:lvl5pPr marL="2256008" indent="0">
              <a:buNone/>
              <a:defRPr sz="1974">
                <a:solidFill>
                  <a:schemeClr val="tx1">
                    <a:tint val="75000"/>
                  </a:schemeClr>
                </a:solidFill>
              </a:defRPr>
            </a:lvl5pPr>
            <a:lvl6pPr marL="2820010" indent="0">
              <a:buNone/>
              <a:defRPr sz="1974">
                <a:solidFill>
                  <a:schemeClr val="tx1">
                    <a:tint val="75000"/>
                  </a:schemeClr>
                </a:solidFill>
              </a:defRPr>
            </a:lvl6pPr>
            <a:lvl7pPr marL="3384012" indent="0">
              <a:buNone/>
              <a:defRPr sz="1974">
                <a:solidFill>
                  <a:schemeClr val="tx1">
                    <a:tint val="75000"/>
                  </a:schemeClr>
                </a:solidFill>
              </a:defRPr>
            </a:lvl7pPr>
            <a:lvl8pPr marL="3948013" indent="0">
              <a:buNone/>
              <a:defRPr sz="1974">
                <a:solidFill>
                  <a:schemeClr val="tx1">
                    <a:tint val="75000"/>
                  </a:schemeClr>
                </a:solidFill>
              </a:defRPr>
            </a:lvl8pPr>
            <a:lvl9pPr marL="4512015" indent="0">
              <a:buNone/>
              <a:defRPr sz="1974">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019EA51-B108-4E02-948A-C0426B3F395E}" type="datetimeFigureOut">
              <a:rPr lang="es-CL" smtClean="0"/>
              <a:t>11-07-2021</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51966551-D728-4008-A89E-A6F47A39408E}" type="slidenum">
              <a:rPr lang="es-CL" smtClean="0"/>
              <a:t>‹Nº›</a:t>
            </a:fld>
            <a:endParaRPr lang="es-CL"/>
          </a:p>
        </p:txBody>
      </p:sp>
    </p:spTree>
    <p:extLst>
      <p:ext uri="{BB962C8B-B14F-4D97-AF65-F5344CB8AC3E}">
        <p14:creationId xmlns:p14="http://schemas.microsoft.com/office/powerpoint/2010/main" val="1545266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53916" y="2252027"/>
            <a:ext cx="5278755" cy="536765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87929" y="2252027"/>
            <a:ext cx="5278755" cy="536765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019EA51-B108-4E02-948A-C0426B3F395E}" type="datetimeFigureOut">
              <a:rPr lang="es-CL" smtClean="0"/>
              <a:t>11-07-2021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51966551-D728-4008-A89E-A6F47A39408E}" type="slidenum">
              <a:rPr lang="es-CL" smtClean="0"/>
              <a:t>‹Nº›</a:t>
            </a:fld>
            <a:endParaRPr lang="es-CL"/>
          </a:p>
        </p:txBody>
      </p:sp>
    </p:spTree>
    <p:extLst>
      <p:ext uri="{BB962C8B-B14F-4D97-AF65-F5344CB8AC3E}">
        <p14:creationId xmlns:p14="http://schemas.microsoft.com/office/powerpoint/2010/main" val="2984295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55534" y="450407"/>
            <a:ext cx="10712768" cy="163516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55535" y="2073824"/>
            <a:ext cx="5254495" cy="1016349"/>
          </a:xfrm>
        </p:spPr>
        <p:txBody>
          <a:bodyPr anchor="b"/>
          <a:lstStyle>
            <a:lvl1pPr marL="0" indent="0">
              <a:buNone/>
              <a:defRPr sz="2961" b="1"/>
            </a:lvl1pPr>
            <a:lvl2pPr marL="564002" indent="0">
              <a:buNone/>
              <a:defRPr sz="2467" b="1"/>
            </a:lvl2pPr>
            <a:lvl3pPr marL="1128004" indent="0">
              <a:buNone/>
              <a:defRPr sz="2220" b="1"/>
            </a:lvl3pPr>
            <a:lvl4pPr marL="1692006" indent="0">
              <a:buNone/>
              <a:defRPr sz="1974" b="1"/>
            </a:lvl4pPr>
            <a:lvl5pPr marL="2256008" indent="0">
              <a:buNone/>
              <a:defRPr sz="1974" b="1"/>
            </a:lvl5pPr>
            <a:lvl6pPr marL="2820010" indent="0">
              <a:buNone/>
              <a:defRPr sz="1974" b="1"/>
            </a:lvl6pPr>
            <a:lvl7pPr marL="3384012" indent="0">
              <a:buNone/>
              <a:defRPr sz="1974" b="1"/>
            </a:lvl7pPr>
            <a:lvl8pPr marL="3948013" indent="0">
              <a:buNone/>
              <a:defRPr sz="1974" b="1"/>
            </a:lvl8pPr>
            <a:lvl9pPr marL="4512015" indent="0">
              <a:buNone/>
              <a:defRPr sz="1974" b="1"/>
            </a:lvl9pPr>
          </a:lstStyle>
          <a:p>
            <a:pPr lvl="0"/>
            <a:r>
              <a:rPr lang="es-ES"/>
              <a:t>Haga clic para modificar los estilos de texto del patrón</a:t>
            </a:r>
          </a:p>
        </p:txBody>
      </p:sp>
      <p:sp>
        <p:nvSpPr>
          <p:cNvPr id="4" name="Content Placeholder 3"/>
          <p:cNvSpPr>
            <a:spLocks noGrp="1"/>
          </p:cNvSpPr>
          <p:nvPr>
            <p:ph sz="half" idx="2"/>
          </p:nvPr>
        </p:nvSpPr>
        <p:spPr>
          <a:xfrm>
            <a:off x="855535" y="3090173"/>
            <a:ext cx="5254495" cy="454517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87929" y="2073824"/>
            <a:ext cx="5280373" cy="1016349"/>
          </a:xfrm>
        </p:spPr>
        <p:txBody>
          <a:bodyPr anchor="b"/>
          <a:lstStyle>
            <a:lvl1pPr marL="0" indent="0">
              <a:buNone/>
              <a:defRPr sz="2961" b="1"/>
            </a:lvl1pPr>
            <a:lvl2pPr marL="564002" indent="0">
              <a:buNone/>
              <a:defRPr sz="2467" b="1"/>
            </a:lvl2pPr>
            <a:lvl3pPr marL="1128004" indent="0">
              <a:buNone/>
              <a:defRPr sz="2220" b="1"/>
            </a:lvl3pPr>
            <a:lvl4pPr marL="1692006" indent="0">
              <a:buNone/>
              <a:defRPr sz="1974" b="1"/>
            </a:lvl4pPr>
            <a:lvl5pPr marL="2256008" indent="0">
              <a:buNone/>
              <a:defRPr sz="1974" b="1"/>
            </a:lvl5pPr>
            <a:lvl6pPr marL="2820010" indent="0">
              <a:buNone/>
              <a:defRPr sz="1974" b="1"/>
            </a:lvl6pPr>
            <a:lvl7pPr marL="3384012" indent="0">
              <a:buNone/>
              <a:defRPr sz="1974" b="1"/>
            </a:lvl7pPr>
            <a:lvl8pPr marL="3948013" indent="0">
              <a:buNone/>
              <a:defRPr sz="1974" b="1"/>
            </a:lvl8pPr>
            <a:lvl9pPr marL="4512015" indent="0">
              <a:buNone/>
              <a:defRPr sz="1974" b="1"/>
            </a:lvl9pPr>
          </a:lstStyle>
          <a:p>
            <a:pPr lvl="0"/>
            <a:r>
              <a:rPr lang="es-ES"/>
              <a:t>Haga clic para modificar los estilos de texto del patrón</a:t>
            </a:r>
          </a:p>
        </p:txBody>
      </p:sp>
      <p:sp>
        <p:nvSpPr>
          <p:cNvPr id="6" name="Content Placeholder 5"/>
          <p:cNvSpPr>
            <a:spLocks noGrp="1"/>
          </p:cNvSpPr>
          <p:nvPr>
            <p:ph sz="quarter" idx="4"/>
          </p:nvPr>
        </p:nvSpPr>
        <p:spPr>
          <a:xfrm>
            <a:off x="6287929" y="3090173"/>
            <a:ext cx="5280373" cy="454517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019EA51-B108-4E02-948A-C0426B3F395E}" type="datetimeFigureOut">
              <a:rPr lang="es-CL" smtClean="0"/>
              <a:t>11-07-2021</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51966551-D728-4008-A89E-A6F47A39408E}" type="slidenum">
              <a:rPr lang="es-CL" smtClean="0"/>
              <a:t>‹Nº›</a:t>
            </a:fld>
            <a:endParaRPr lang="es-CL"/>
          </a:p>
        </p:txBody>
      </p:sp>
    </p:spTree>
    <p:extLst>
      <p:ext uri="{BB962C8B-B14F-4D97-AF65-F5344CB8AC3E}">
        <p14:creationId xmlns:p14="http://schemas.microsoft.com/office/powerpoint/2010/main" val="3971605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019EA51-B108-4E02-948A-C0426B3F395E}" type="datetimeFigureOut">
              <a:rPr lang="es-CL" smtClean="0"/>
              <a:t>11-07-2021</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51966551-D728-4008-A89E-A6F47A39408E}" type="slidenum">
              <a:rPr lang="es-CL" smtClean="0"/>
              <a:t>‹Nº›</a:t>
            </a:fld>
            <a:endParaRPr lang="es-CL"/>
          </a:p>
        </p:txBody>
      </p:sp>
    </p:spTree>
    <p:extLst>
      <p:ext uri="{BB962C8B-B14F-4D97-AF65-F5344CB8AC3E}">
        <p14:creationId xmlns:p14="http://schemas.microsoft.com/office/powerpoint/2010/main" val="4571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9EA51-B108-4E02-948A-C0426B3F395E}" type="datetimeFigureOut">
              <a:rPr lang="es-CL" smtClean="0"/>
              <a:t>11-07-2021</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51966551-D728-4008-A89E-A6F47A39408E}" type="slidenum">
              <a:rPr lang="es-CL" smtClean="0"/>
              <a:t>‹Nº›</a:t>
            </a:fld>
            <a:endParaRPr lang="es-CL"/>
          </a:p>
        </p:txBody>
      </p:sp>
    </p:spTree>
    <p:extLst>
      <p:ext uri="{BB962C8B-B14F-4D97-AF65-F5344CB8AC3E}">
        <p14:creationId xmlns:p14="http://schemas.microsoft.com/office/powerpoint/2010/main" val="3494863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5534" y="563986"/>
            <a:ext cx="4005967" cy="1973951"/>
          </a:xfrm>
        </p:spPr>
        <p:txBody>
          <a:bodyPr anchor="b"/>
          <a:lstStyle>
            <a:lvl1pPr>
              <a:defRPr sz="3948"/>
            </a:lvl1pPr>
          </a:lstStyle>
          <a:p>
            <a:r>
              <a:rPr lang="es-ES"/>
              <a:t>Haga clic para modificar el estilo de título del patrón</a:t>
            </a:r>
            <a:endParaRPr lang="en-US" dirty="0"/>
          </a:p>
        </p:txBody>
      </p:sp>
      <p:sp>
        <p:nvSpPr>
          <p:cNvPr id="3" name="Content Placeholder 2"/>
          <p:cNvSpPr>
            <a:spLocks noGrp="1"/>
          </p:cNvSpPr>
          <p:nvPr>
            <p:ph idx="1"/>
          </p:nvPr>
        </p:nvSpPr>
        <p:spPr>
          <a:xfrm>
            <a:off x="5280373" y="1218054"/>
            <a:ext cx="6287929" cy="6011933"/>
          </a:xfrm>
        </p:spPr>
        <p:txBody>
          <a:bodyPr/>
          <a:lstStyle>
            <a:lvl1pPr>
              <a:defRPr sz="3948"/>
            </a:lvl1pPr>
            <a:lvl2pPr>
              <a:defRPr sz="3454"/>
            </a:lvl2pPr>
            <a:lvl3pPr>
              <a:defRPr sz="2961"/>
            </a:lvl3pPr>
            <a:lvl4pPr>
              <a:defRPr sz="2467"/>
            </a:lvl4pPr>
            <a:lvl5pPr>
              <a:defRPr sz="2467"/>
            </a:lvl5pPr>
            <a:lvl6pPr>
              <a:defRPr sz="2467"/>
            </a:lvl6pPr>
            <a:lvl7pPr>
              <a:defRPr sz="2467"/>
            </a:lvl7pPr>
            <a:lvl8pPr>
              <a:defRPr sz="2467"/>
            </a:lvl8pPr>
            <a:lvl9pPr>
              <a:defRPr sz="2467"/>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55534" y="2537936"/>
            <a:ext cx="4005967" cy="4701841"/>
          </a:xfrm>
        </p:spPr>
        <p:txBody>
          <a:bodyPr/>
          <a:lstStyle>
            <a:lvl1pPr marL="0" indent="0">
              <a:buNone/>
              <a:defRPr sz="1974"/>
            </a:lvl1pPr>
            <a:lvl2pPr marL="564002" indent="0">
              <a:buNone/>
              <a:defRPr sz="1727"/>
            </a:lvl2pPr>
            <a:lvl3pPr marL="1128004" indent="0">
              <a:buNone/>
              <a:defRPr sz="1480"/>
            </a:lvl3pPr>
            <a:lvl4pPr marL="1692006" indent="0">
              <a:buNone/>
              <a:defRPr sz="1234"/>
            </a:lvl4pPr>
            <a:lvl5pPr marL="2256008" indent="0">
              <a:buNone/>
              <a:defRPr sz="1234"/>
            </a:lvl5pPr>
            <a:lvl6pPr marL="2820010" indent="0">
              <a:buNone/>
              <a:defRPr sz="1234"/>
            </a:lvl6pPr>
            <a:lvl7pPr marL="3384012" indent="0">
              <a:buNone/>
              <a:defRPr sz="1234"/>
            </a:lvl7pPr>
            <a:lvl8pPr marL="3948013" indent="0">
              <a:buNone/>
              <a:defRPr sz="1234"/>
            </a:lvl8pPr>
            <a:lvl9pPr marL="4512015" indent="0">
              <a:buNone/>
              <a:defRPr sz="1234"/>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019EA51-B108-4E02-948A-C0426B3F395E}" type="datetimeFigureOut">
              <a:rPr lang="es-CL" smtClean="0"/>
              <a:t>11-07-2021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51966551-D728-4008-A89E-A6F47A39408E}" type="slidenum">
              <a:rPr lang="es-CL" smtClean="0"/>
              <a:t>‹Nº›</a:t>
            </a:fld>
            <a:endParaRPr lang="es-CL"/>
          </a:p>
        </p:txBody>
      </p:sp>
    </p:spTree>
    <p:extLst>
      <p:ext uri="{BB962C8B-B14F-4D97-AF65-F5344CB8AC3E}">
        <p14:creationId xmlns:p14="http://schemas.microsoft.com/office/powerpoint/2010/main" val="1147655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5534" y="563986"/>
            <a:ext cx="4005967" cy="1973951"/>
          </a:xfrm>
        </p:spPr>
        <p:txBody>
          <a:bodyPr anchor="b"/>
          <a:lstStyle>
            <a:lvl1pPr>
              <a:defRPr sz="394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280373" y="1218054"/>
            <a:ext cx="6287929" cy="6011933"/>
          </a:xfrm>
        </p:spPr>
        <p:txBody>
          <a:bodyPr anchor="t"/>
          <a:lstStyle>
            <a:lvl1pPr marL="0" indent="0">
              <a:buNone/>
              <a:defRPr sz="3948"/>
            </a:lvl1pPr>
            <a:lvl2pPr marL="564002" indent="0">
              <a:buNone/>
              <a:defRPr sz="3454"/>
            </a:lvl2pPr>
            <a:lvl3pPr marL="1128004" indent="0">
              <a:buNone/>
              <a:defRPr sz="2961"/>
            </a:lvl3pPr>
            <a:lvl4pPr marL="1692006" indent="0">
              <a:buNone/>
              <a:defRPr sz="2467"/>
            </a:lvl4pPr>
            <a:lvl5pPr marL="2256008" indent="0">
              <a:buNone/>
              <a:defRPr sz="2467"/>
            </a:lvl5pPr>
            <a:lvl6pPr marL="2820010" indent="0">
              <a:buNone/>
              <a:defRPr sz="2467"/>
            </a:lvl6pPr>
            <a:lvl7pPr marL="3384012" indent="0">
              <a:buNone/>
              <a:defRPr sz="2467"/>
            </a:lvl7pPr>
            <a:lvl8pPr marL="3948013" indent="0">
              <a:buNone/>
              <a:defRPr sz="2467"/>
            </a:lvl8pPr>
            <a:lvl9pPr marL="4512015" indent="0">
              <a:buNone/>
              <a:defRPr sz="2467"/>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55534" y="2537936"/>
            <a:ext cx="4005967" cy="4701841"/>
          </a:xfrm>
        </p:spPr>
        <p:txBody>
          <a:bodyPr/>
          <a:lstStyle>
            <a:lvl1pPr marL="0" indent="0">
              <a:buNone/>
              <a:defRPr sz="1974"/>
            </a:lvl1pPr>
            <a:lvl2pPr marL="564002" indent="0">
              <a:buNone/>
              <a:defRPr sz="1727"/>
            </a:lvl2pPr>
            <a:lvl3pPr marL="1128004" indent="0">
              <a:buNone/>
              <a:defRPr sz="1480"/>
            </a:lvl3pPr>
            <a:lvl4pPr marL="1692006" indent="0">
              <a:buNone/>
              <a:defRPr sz="1234"/>
            </a:lvl4pPr>
            <a:lvl5pPr marL="2256008" indent="0">
              <a:buNone/>
              <a:defRPr sz="1234"/>
            </a:lvl5pPr>
            <a:lvl6pPr marL="2820010" indent="0">
              <a:buNone/>
              <a:defRPr sz="1234"/>
            </a:lvl6pPr>
            <a:lvl7pPr marL="3384012" indent="0">
              <a:buNone/>
              <a:defRPr sz="1234"/>
            </a:lvl7pPr>
            <a:lvl8pPr marL="3948013" indent="0">
              <a:buNone/>
              <a:defRPr sz="1234"/>
            </a:lvl8pPr>
            <a:lvl9pPr marL="4512015" indent="0">
              <a:buNone/>
              <a:defRPr sz="1234"/>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019EA51-B108-4E02-948A-C0426B3F395E}" type="datetimeFigureOut">
              <a:rPr lang="es-CL" smtClean="0"/>
              <a:t>11-07-2021</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51966551-D728-4008-A89E-A6F47A39408E}" type="slidenum">
              <a:rPr lang="es-CL" smtClean="0"/>
              <a:t>‹Nº›</a:t>
            </a:fld>
            <a:endParaRPr lang="es-CL"/>
          </a:p>
        </p:txBody>
      </p:sp>
    </p:spTree>
    <p:extLst>
      <p:ext uri="{BB962C8B-B14F-4D97-AF65-F5344CB8AC3E}">
        <p14:creationId xmlns:p14="http://schemas.microsoft.com/office/powerpoint/2010/main" val="2703237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3916" y="450407"/>
            <a:ext cx="10712768" cy="163516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53916" y="2252027"/>
            <a:ext cx="10712768" cy="536765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3916" y="7840972"/>
            <a:ext cx="2794635" cy="450405"/>
          </a:xfrm>
          <a:prstGeom prst="rect">
            <a:avLst/>
          </a:prstGeom>
        </p:spPr>
        <p:txBody>
          <a:bodyPr vert="horz" lIns="91440" tIns="45720" rIns="91440" bIns="45720" rtlCol="0" anchor="ctr"/>
          <a:lstStyle>
            <a:lvl1pPr algn="l">
              <a:defRPr sz="1480">
                <a:solidFill>
                  <a:schemeClr val="tx1">
                    <a:tint val="75000"/>
                  </a:schemeClr>
                </a:solidFill>
              </a:defRPr>
            </a:lvl1pPr>
          </a:lstStyle>
          <a:p>
            <a:fld id="{4019EA51-B108-4E02-948A-C0426B3F395E}" type="datetimeFigureOut">
              <a:rPr lang="es-CL" smtClean="0"/>
              <a:t>11-07-2021</a:t>
            </a:fld>
            <a:endParaRPr lang="es-CL"/>
          </a:p>
        </p:txBody>
      </p:sp>
      <p:sp>
        <p:nvSpPr>
          <p:cNvPr id="5" name="Footer Placeholder 4"/>
          <p:cNvSpPr>
            <a:spLocks noGrp="1"/>
          </p:cNvSpPr>
          <p:nvPr>
            <p:ph type="ftr" sz="quarter" idx="3"/>
          </p:nvPr>
        </p:nvSpPr>
        <p:spPr>
          <a:xfrm>
            <a:off x="4114324" y="7840972"/>
            <a:ext cx="4191953" cy="450405"/>
          </a:xfrm>
          <a:prstGeom prst="rect">
            <a:avLst/>
          </a:prstGeom>
        </p:spPr>
        <p:txBody>
          <a:bodyPr vert="horz" lIns="91440" tIns="45720" rIns="91440" bIns="45720" rtlCol="0" anchor="ctr"/>
          <a:lstStyle>
            <a:lvl1pPr algn="ctr">
              <a:defRPr sz="148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8772049" y="7840972"/>
            <a:ext cx="2794635" cy="450405"/>
          </a:xfrm>
          <a:prstGeom prst="rect">
            <a:avLst/>
          </a:prstGeom>
        </p:spPr>
        <p:txBody>
          <a:bodyPr vert="horz" lIns="91440" tIns="45720" rIns="91440" bIns="45720" rtlCol="0" anchor="ctr"/>
          <a:lstStyle>
            <a:lvl1pPr algn="r">
              <a:defRPr sz="1480">
                <a:solidFill>
                  <a:schemeClr val="tx1">
                    <a:tint val="75000"/>
                  </a:schemeClr>
                </a:solidFill>
              </a:defRPr>
            </a:lvl1pPr>
          </a:lstStyle>
          <a:p>
            <a:fld id="{51966551-D728-4008-A89E-A6F47A39408E}" type="slidenum">
              <a:rPr lang="es-CL" smtClean="0"/>
              <a:t>‹Nº›</a:t>
            </a:fld>
            <a:endParaRPr lang="es-CL"/>
          </a:p>
        </p:txBody>
      </p:sp>
    </p:spTree>
    <p:extLst>
      <p:ext uri="{BB962C8B-B14F-4D97-AF65-F5344CB8AC3E}">
        <p14:creationId xmlns:p14="http://schemas.microsoft.com/office/powerpoint/2010/main" val="34928737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128004" rtl="0" eaLnBrk="1" latinLnBrk="0" hangingPunct="1">
        <a:lnSpc>
          <a:spcPct val="90000"/>
        </a:lnSpc>
        <a:spcBef>
          <a:spcPct val="0"/>
        </a:spcBef>
        <a:buNone/>
        <a:defRPr sz="5428" kern="1200">
          <a:solidFill>
            <a:schemeClr val="tx1"/>
          </a:solidFill>
          <a:latin typeface="+mj-lt"/>
          <a:ea typeface="+mj-ea"/>
          <a:cs typeface="+mj-cs"/>
        </a:defRPr>
      </a:lvl1pPr>
    </p:titleStyle>
    <p:bodyStyle>
      <a:lvl1pPr marL="282001" indent="-282001" algn="l" defTabSz="1128004" rtl="0" eaLnBrk="1" latinLnBrk="0" hangingPunct="1">
        <a:lnSpc>
          <a:spcPct val="90000"/>
        </a:lnSpc>
        <a:spcBef>
          <a:spcPts val="1234"/>
        </a:spcBef>
        <a:buFont typeface="Arial" panose="020B0604020202020204" pitchFamily="34" charset="0"/>
        <a:buChar char="•"/>
        <a:defRPr sz="3454" kern="1200">
          <a:solidFill>
            <a:schemeClr val="tx1"/>
          </a:solidFill>
          <a:latin typeface="+mn-lt"/>
          <a:ea typeface="+mn-ea"/>
          <a:cs typeface="+mn-cs"/>
        </a:defRPr>
      </a:lvl1pPr>
      <a:lvl2pPr marL="846003" indent="-282001" algn="l" defTabSz="1128004" rtl="0" eaLnBrk="1" latinLnBrk="0" hangingPunct="1">
        <a:lnSpc>
          <a:spcPct val="90000"/>
        </a:lnSpc>
        <a:spcBef>
          <a:spcPts val="617"/>
        </a:spcBef>
        <a:buFont typeface="Arial" panose="020B0604020202020204" pitchFamily="34" charset="0"/>
        <a:buChar char="•"/>
        <a:defRPr sz="2961" kern="1200">
          <a:solidFill>
            <a:schemeClr val="tx1"/>
          </a:solidFill>
          <a:latin typeface="+mn-lt"/>
          <a:ea typeface="+mn-ea"/>
          <a:cs typeface="+mn-cs"/>
        </a:defRPr>
      </a:lvl2pPr>
      <a:lvl3pPr marL="1410005" indent="-282001" algn="l" defTabSz="1128004" rtl="0" eaLnBrk="1" latinLnBrk="0" hangingPunct="1">
        <a:lnSpc>
          <a:spcPct val="90000"/>
        </a:lnSpc>
        <a:spcBef>
          <a:spcPts val="617"/>
        </a:spcBef>
        <a:buFont typeface="Arial" panose="020B0604020202020204" pitchFamily="34" charset="0"/>
        <a:buChar char="•"/>
        <a:defRPr sz="2467" kern="1200">
          <a:solidFill>
            <a:schemeClr val="tx1"/>
          </a:solidFill>
          <a:latin typeface="+mn-lt"/>
          <a:ea typeface="+mn-ea"/>
          <a:cs typeface="+mn-cs"/>
        </a:defRPr>
      </a:lvl3pPr>
      <a:lvl4pPr marL="1974007" indent="-282001" algn="l" defTabSz="1128004" rtl="0" eaLnBrk="1" latinLnBrk="0" hangingPunct="1">
        <a:lnSpc>
          <a:spcPct val="90000"/>
        </a:lnSpc>
        <a:spcBef>
          <a:spcPts val="617"/>
        </a:spcBef>
        <a:buFont typeface="Arial" panose="020B0604020202020204" pitchFamily="34" charset="0"/>
        <a:buChar char="•"/>
        <a:defRPr sz="2220" kern="1200">
          <a:solidFill>
            <a:schemeClr val="tx1"/>
          </a:solidFill>
          <a:latin typeface="+mn-lt"/>
          <a:ea typeface="+mn-ea"/>
          <a:cs typeface="+mn-cs"/>
        </a:defRPr>
      </a:lvl4pPr>
      <a:lvl5pPr marL="2538009" indent="-282001" algn="l" defTabSz="1128004" rtl="0" eaLnBrk="1" latinLnBrk="0" hangingPunct="1">
        <a:lnSpc>
          <a:spcPct val="90000"/>
        </a:lnSpc>
        <a:spcBef>
          <a:spcPts val="617"/>
        </a:spcBef>
        <a:buFont typeface="Arial" panose="020B0604020202020204" pitchFamily="34" charset="0"/>
        <a:buChar char="•"/>
        <a:defRPr sz="2220" kern="1200">
          <a:solidFill>
            <a:schemeClr val="tx1"/>
          </a:solidFill>
          <a:latin typeface="+mn-lt"/>
          <a:ea typeface="+mn-ea"/>
          <a:cs typeface="+mn-cs"/>
        </a:defRPr>
      </a:lvl5pPr>
      <a:lvl6pPr marL="3102011" indent="-282001" algn="l" defTabSz="1128004" rtl="0" eaLnBrk="1" latinLnBrk="0" hangingPunct="1">
        <a:lnSpc>
          <a:spcPct val="90000"/>
        </a:lnSpc>
        <a:spcBef>
          <a:spcPts val="617"/>
        </a:spcBef>
        <a:buFont typeface="Arial" panose="020B0604020202020204" pitchFamily="34" charset="0"/>
        <a:buChar char="•"/>
        <a:defRPr sz="2220" kern="1200">
          <a:solidFill>
            <a:schemeClr val="tx1"/>
          </a:solidFill>
          <a:latin typeface="+mn-lt"/>
          <a:ea typeface="+mn-ea"/>
          <a:cs typeface="+mn-cs"/>
        </a:defRPr>
      </a:lvl6pPr>
      <a:lvl7pPr marL="3666012" indent="-282001" algn="l" defTabSz="1128004" rtl="0" eaLnBrk="1" latinLnBrk="0" hangingPunct="1">
        <a:lnSpc>
          <a:spcPct val="90000"/>
        </a:lnSpc>
        <a:spcBef>
          <a:spcPts val="617"/>
        </a:spcBef>
        <a:buFont typeface="Arial" panose="020B0604020202020204" pitchFamily="34" charset="0"/>
        <a:buChar char="•"/>
        <a:defRPr sz="2220" kern="1200">
          <a:solidFill>
            <a:schemeClr val="tx1"/>
          </a:solidFill>
          <a:latin typeface="+mn-lt"/>
          <a:ea typeface="+mn-ea"/>
          <a:cs typeface="+mn-cs"/>
        </a:defRPr>
      </a:lvl7pPr>
      <a:lvl8pPr marL="4230014" indent="-282001" algn="l" defTabSz="1128004" rtl="0" eaLnBrk="1" latinLnBrk="0" hangingPunct="1">
        <a:lnSpc>
          <a:spcPct val="90000"/>
        </a:lnSpc>
        <a:spcBef>
          <a:spcPts val="617"/>
        </a:spcBef>
        <a:buFont typeface="Arial" panose="020B0604020202020204" pitchFamily="34" charset="0"/>
        <a:buChar char="•"/>
        <a:defRPr sz="2220" kern="1200">
          <a:solidFill>
            <a:schemeClr val="tx1"/>
          </a:solidFill>
          <a:latin typeface="+mn-lt"/>
          <a:ea typeface="+mn-ea"/>
          <a:cs typeface="+mn-cs"/>
        </a:defRPr>
      </a:lvl8pPr>
      <a:lvl9pPr marL="4794016" indent="-282001" algn="l" defTabSz="1128004" rtl="0" eaLnBrk="1" latinLnBrk="0" hangingPunct="1">
        <a:lnSpc>
          <a:spcPct val="90000"/>
        </a:lnSpc>
        <a:spcBef>
          <a:spcPts val="617"/>
        </a:spcBef>
        <a:buFont typeface="Arial" panose="020B0604020202020204" pitchFamily="34" charset="0"/>
        <a:buChar char="•"/>
        <a:defRPr sz="2220" kern="1200">
          <a:solidFill>
            <a:schemeClr val="tx1"/>
          </a:solidFill>
          <a:latin typeface="+mn-lt"/>
          <a:ea typeface="+mn-ea"/>
          <a:cs typeface="+mn-cs"/>
        </a:defRPr>
      </a:lvl9pPr>
    </p:bodyStyle>
    <p:otherStyle>
      <a:defPPr>
        <a:defRPr lang="en-US"/>
      </a:defPPr>
      <a:lvl1pPr marL="0" algn="l" defTabSz="1128004" rtl="0" eaLnBrk="1" latinLnBrk="0" hangingPunct="1">
        <a:defRPr sz="2220" kern="1200">
          <a:solidFill>
            <a:schemeClr val="tx1"/>
          </a:solidFill>
          <a:latin typeface="+mn-lt"/>
          <a:ea typeface="+mn-ea"/>
          <a:cs typeface="+mn-cs"/>
        </a:defRPr>
      </a:lvl1pPr>
      <a:lvl2pPr marL="564002" algn="l" defTabSz="1128004" rtl="0" eaLnBrk="1" latinLnBrk="0" hangingPunct="1">
        <a:defRPr sz="2220" kern="1200">
          <a:solidFill>
            <a:schemeClr val="tx1"/>
          </a:solidFill>
          <a:latin typeface="+mn-lt"/>
          <a:ea typeface="+mn-ea"/>
          <a:cs typeface="+mn-cs"/>
        </a:defRPr>
      </a:lvl2pPr>
      <a:lvl3pPr marL="1128004" algn="l" defTabSz="1128004" rtl="0" eaLnBrk="1" latinLnBrk="0" hangingPunct="1">
        <a:defRPr sz="2220" kern="1200">
          <a:solidFill>
            <a:schemeClr val="tx1"/>
          </a:solidFill>
          <a:latin typeface="+mn-lt"/>
          <a:ea typeface="+mn-ea"/>
          <a:cs typeface="+mn-cs"/>
        </a:defRPr>
      </a:lvl3pPr>
      <a:lvl4pPr marL="1692006" algn="l" defTabSz="1128004" rtl="0" eaLnBrk="1" latinLnBrk="0" hangingPunct="1">
        <a:defRPr sz="2220" kern="1200">
          <a:solidFill>
            <a:schemeClr val="tx1"/>
          </a:solidFill>
          <a:latin typeface="+mn-lt"/>
          <a:ea typeface="+mn-ea"/>
          <a:cs typeface="+mn-cs"/>
        </a:defRPr>
      </a:lvl4pPr>
      <a:lvl5pPr marL="2256008" algn="l" defTabSz="1128004" rtl="0" eaLnBrk="1" latinLnBrk="0" hangingPunct="1">
        <a:defRPr sz="2220" kern="1200">
          <a:solidFill>
            <a:schemeClr val="tx1"/>
          </a:solidFill>
          <a:latin typeface="+mn-lt"/>
          <a:ea typeface="+mn-ea"/>
          <a:cs typeface="+mn-cs"/>
        </a:defRPr>
      </a:lvl5pPr>
      <a:lvl6pPr marL="2820010" algn="l" defTabSz="1128004" rtl="0" eaLnBrk="1" latinLnBrk="0" hangingPunct="1">
        <a:defRPr sz="2220" kern="1200">
          <a:solidFill>
            <a:schemeClr val="tx1"/>
          </a:solidFill>
          <a:latin typeface="+mn-lt"/>
          <a:ea typeface="+mn-ea"/>
          <a:cs typeface="+mn-cs"/>
        </a:defRPr>
      </a:lvl6pPr>
      <a:lvl7pPr marL="3384012" algn="l" defTabSz="1128004" rtl="0" eaLnBrk="1" latinLnBrk="0" hangingPunct="1">
        <a:defRPr sz="2220" kern="1200">
          <a:solidFill>
            <a:schemeClr val="tx1"/>
          </a:solidFill>
          <a:latin typeface="+mn-lt"/>
          <a:ea typeface="+mn-ea"/>
          <a:cs typeface="+mn-cs"/>
        </a:defRPr>
      </a:lvl7pPr>
      <a:lvl8pPr marL="3948013" algn="l" defTabSz="1128004" rtl="0" eaLnBrk="1" latinLnBrk="0" hangingPunct="1">
        <a:defRPr sz="2220" kern="1200">
          <a:solidFill>
            <a:schemeClr val="tx1"/>
          </a:solidFill>
          <a:latin typeface="+mn-lt"/>
          <a:ea typeface="+mn-ea"/>
          <a:cs typeface="+mn-cs"/>
        </a:defRPr>
      </a:lvl8pPr>
      <a:lvl9pPr marL="4512015" algn="l" defTabSz="1128004" rtl="0" eaLnBrk="1" latinLnBrk="0" hangingPunct="1">
        <a:defRPr sz="22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FA7D72E-77A9-4432-8944-C14EC538D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217"/>
            <a:ext cx="12293568" cy="8119643"/>
          </a:xfrm>
          <a:prstGeom prst="rect">
            <a:avLst/>
          </a:prstGeom>
        </p:spPr>
      </p:pic>
      <p:sp>
        <p:nvSpPr>
          <p:cNvPr id="2" name="Rectángulo 1">
            <a:extLst>
              <a:ext uri="{FF2B5EF4-FFF2-40B4-BE49-F238E27FC236}">
                <a16:creationId xmlns:a16="http://schemas.microsoft.com/office/drawing/2014/main" id="{3BDF818C-3FF0-429D-856D-6C915EA037D6}"/>
              </a:ext>
            </a:extLst>
          </p:cNvPr>
          <p:cNvSpPr/>
          <p:nvPr/>
        </p:nvSpPr>
        <p:spPr>
          <a:xfrm>
            <a:off x="5002453" y="964158"/>
            <a:ext cx="7291115" cy="1661993"/>
          </a:xfrm>
          <a:prstGeom prst="rect">
            <a:avLst/>
          </a:prstGeom>
          <a:noFill/>
        </p:spPr>
        <p:txBody>
          <a:bodyPr wrap="square" lIns="91440" tIns="45720" rIns="91440" bIns="45720">
            <a:spAutoFit/>
          </a:bodyPr>
          <a:lstStyle/>
          <a:p>
            <a:pPr algn="ctr"/>
            <a:r>
              <a:rPr lang="es-ES" sz="5400" b="1" spc="50" dirty="0">
                <a:ln w="28575" cmpd="sng">
                  <a:solidFill>
                    <a:srgbClr val="FF0000"/>
                  </a:solidFill>
                  <a:prstDash val="solid"/>
                </a:ln>
                <a:solidFill>
                  <a:srgbClr val="FFFF00"/>
                </a:solidFill>
                <a:effectLst>
                  <a:glow rad="38100">
                    <a:schemeClr val="accent1">
                      <a:alpha val="40000"/>
                    </a:schemeClr>
                  </a:glow>
                </a:effectLst>
                <a:latin typeface="Comic Sans MS" panose="030F0702030302020204" pitchFamily="66" charset="0"/>
              </a:rPr>
              <a:t>Fray Pedro Armengol</a:t>
            </a:r>
          </a:p>
          <a:p>
            <a:pPr algn="ctr"/>
            <a:r>
              <a:rPr lang="es-ES" sz="4800" b="1" spc="50" dirty="0">
                <a:ln w="28575" cmpd="sng">
                  <a:solidFill>
                    <a:srgbClr val="FF0000"/>
                  </a:solidFill>
                  <a:prstDash val="solid"/>
                </a:ln>
                <a:solidFill>
                  <a:srgbClr val="FFFF00"/>
                </a:solidFill>
                <a:effectLst>
                  <a:glow rad="38100">
                    <a:schemeClr val="accent1">
                      <a:alpha val="40000"/>
                    </a:schemeClr>
                  </a:glow>
                </a:effectLst>
                <a:latin typeface="Comic Sans MS" panose="030F0702030302020204" pitchFamily="66" charset="0"/>
              </a:rPr>
              <a:t> Valenzuela </a:t>
            </a:r>
            <a:endParaRPr lang="es-ES" sz="4800" b="1" cap="none" spc="50" dirty="0">
              <a:ln w="28575" cmpd="sng">
                <a:solidFill>
                  <a:srgbClr val="FF0000"/>
                </a:solidFill>
                <a:prstDash val="solid"/>
              </a:ln>
              <a:solidFill>
                <a:srgbClr val="FFFF00"/>
              </a:solidFill>
              <a:effectLst>
                <a:glow rad="38100">
                  <a:schemeClr val="accent1">
                    <a:alpha val="40000"/>
                  </a:schemeClr>
                </a:glow>
              </a:effectLst>
              <a:latin typeface="Comic Sans MS" panose="030F0702030302020204" pitchFamily="66" charset="0"/>
            </a:endParaRPr>
          </a:p>
        </p:txBody>
      </p:sp>
      <p:sp>
        <p:nvSpPr>
          <p:cNvPr id="3" name="CuadroTexto 2">
            <a:extLst>
              <a:ext uri="{FF2B5EF4-FFF2-40B4-BE49-F238E27FC236}">
                <a16:creationId xmlns:a16="http://schemas.microsoft.com/office/drawing/2014/main" id="{0822DB9C-9AF9-4081-B9A6-889D23DDD32C}"/>
              </a:ext>
            </a:extLst>
          </p:cNvPr>
          <p:cNvSpPr txBox="1"/>
          <p:nvPr/>
        </p:nvSpPr>
        <p:spPr>
          <a:xfrm>
            <a:off x="6594764" y="622388"/>
            <a:ext cx="3879272" cy="461665"/>
          </a:xfrm>
          <a:prstGeom prst="rect">
            <a:avLst/>
          </a:prstGeom>
          <a:noFill/>
        </p:spPr>
        <p:txBody>
          <a:bodyPr wrap="square" rtlCol="0">
            <a:spAutoFit/>
          </a:bodyPr>
          <a:lstStyle/>
          <a:p>
            <a:pPr algn="ctr"/>
            <a:r>
              <a:rPr lang="es-CL" sz="2400" b="1" dirty="0">
                <a:solidFill>
                  <a:srgbClr val="FF0000"/>
                </a:solidFill>
                <a:latin typeface="Lucida Sans Unicode" panose="020B0602030504020204" pitchFamily="34" charset="0"/>
                <a:cs typeface="Lucida Sans Unicode" panose="020B0602030504020204" pitchFamily="34" charset="0"/>
              </a:rPr>
              <a:t>Monseñor</a:t>
            </a:r>
          </a:p>
        </p:txBody>
      </p:sp>
      <p:sp>
        <p:nvSpPr>
          <p:cNvPr id="4" name="CuadroTexto 3">
            <a:extLst>
              <a:ext uri="{FF2B5EF4-FFF2-40B4-BE49-F238E27FC236}">
                <a16:creationId xmlns:a16="http://schemas.microsoft.com/office/drawing/2014/main" id="{6EA41BEE-65C2-49E8-BAF0-AFF4E3047948}"/>
              </a:ext>
            </a:extLst>
          </p:cNvPr>
          <p:cNvSpPr txBox="1"/>
          <p:nvPr/>
        </p:nvSpPr>
        <p:spPr>
          <a:xfrm>
            <a:off x="6358234" y="2626151"/>
            <a:ext cx="5268192" cy="646331"/>
          </a:xfrm>
          <a:prstGeom prst="rect">
            <a:avLst/>
          </a:prstGeom>
          <a:noFill/>
        </p:spPr>
        <p:txBody>
          <a:bodyPr wrap="square" rtlCol="0">
            <a:spAutoFit/>
          </a:bodyPr>
          <a:lstStyle/>
          <a:p>
            <a:r>
              <a:rPr lang="es-CL" sz="3600" dirty="0">
                <a:solidFill>
                  <a:srgbClr val="FF0000"/>
                </a:solidFill>
                <a:latin typeface="Brush Script MT" panose="03060802040406070304" pitchFamily="66" charset="0"/>
              </a:rPr>
              <a:t>“Un gran mercedario chileno”</a:t>
            </a:r>
          </a:p>
        </p:txBody>
      </p:sp>
    </p:spTree>
    <p:extLst>
      <p:ext uri="{BB962C8B-B14F-4D97-AF65-F5344CB8AC3E}">
        <p14:creationId xmlns:p14="http://schemas.microsoft.com/office/powerpoint/2010/main" val="1238359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DE77DE1-2EF8-44BC-B4E7-36DF8BDC2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044" y="391885"/>
            <a:ext cx="6275779" cy="8067903"/>
          </a:xfrm>
          <a:prstGeom prst="rect">
            <a:avLst/>
          </a:prstGeom>
        </p:spPr>
      </p:pic>
      <p:sp>
        <p:nvSpPr>
          <p:cNvPr id="6" name="CuadroTexto 5">
            <a:extLst>
              <a:ext uri="{FF2B5EF4-FFF2-40B4-BE49-F238E27FC236}">
                <a16:creationId xmlns:a16="http://schemas.microsoft.com/office/drawing/2014/main" id="{E874A57C-E819-41E3-B7A4-DF30431DC249}"/>
              </a:ext>
            </a:extLst>
          </p:cNvPr>
          <p:cNvSpPr txBox="1"/>
          <p:nvPr/>
        </p:nvSpPr>
        <p:spPr>
          <a:xfrm>
            <a:off x="6732780" y="1306287"/>
            <a:ext cx="5170748" cy="6096028"/>
          </a:xfrm>
          <a:prstGeom prst="rect">
            <a:avLst/>
          </a:prstGeom>
          <a:noFill/>
        </p:spPr>
        <p:txBody>
          <a:bodyPr wrap="square" rtlCol="0">
            <a:spAutoFit/>
          </a:bodyPr>
          <a:lstStyle/>
          <a:p>
            <a:pPr algn="ctr">
              <a:lnSpc>
                <a:spcPct val="107000"/>
              </a:lnSpc>
              <a:spcAft>
                <a:spcPts val="800"/>
              </a:spcAft>
            </a:pPr>
            <a:r>
              <a:rPr lang="es-CL" sz="3000" dirty="0">
                <a:effectLst/>
                <a:latin typeface="Comic Sans MS" panose="030F0702030302020204" pitchFamily="66" charset="0"/>
                <a:ea typeface="Calibri" panose="020F0502020204030204" pitchFamily="34" charset="0"/>
                <a:cs typeface="Times New Roman" panose="02020603050405020304" pitchFamily="18" charset="0"/>
              </a:rPr>
              <a:t>Una vez finalizado sus estudios eclesiásticos, fue ordenado Sacerdote por el Arzobispo de Santiago, Monseñor Rafael Valentín Valdivieso, el 22 de marzo de 1868.</a:t>
            </a:r>
          </a:p>
          <a:p>
            <a:pPr algn="ctr">
              <a:lnSpc>
                <a:spcPct val="107000"/>
              </a:lnSpc>
              <a:spcAft>
                <a:spcPts val="800"/>
              </a:spcAft>
            </a:pPr>
            <a:r>
              <a:rPr lang="es-CL" sz="3000" dirty="0">
                <a:effectLst/>
                <a:latin typeface="Comic Sans MS" panose="030F0702030302020204" pitchFamily="66" charset="0"/>
                <a:ea typeface="Calibri" panose="020F0502020204030204" pitchFamily="34" charset="0"/>
                <a:cs typeface="Times New Roman" panose="02020603050405020304" pitchFamily="18" charset="0"/>
              </a:rPr>
              <a:t> </a:t>
            </a:r>
          </a:p>
          <a:p>
            <a:pPr algn="ctr"/>
            <a:r>
              <a:rPr lang="es-CL" sz="3000" dirty="0">
                <a:effectLst/>
                <a:latin typeface="Comic Sans MS" panose="030F0702030302020204" pitchFamily="66" charset="0"/>
                <a:ea typeface="Calibri" panose="020F0502020204030204" pitchFamily="34" charset="0"/>
                <a:cs typeface="Times New Roman" panose="02020603050405020304" pitchFamily="18" charset="0"/>
              </a:rPr>
              <a:t>Algunos días después realizó su primera Misa en la Basílica de la Merced en Santiago</a:t>
            </a:r>
            <a:endParaRPr lang="es-CL" sz="3000" dirty="0">
              <a:latin typeface="Comic Sans MS" panose="030F0702030302020204" pitchFamily="66" charset="0"/>
            </a:endParaRPr>
          </a:p>
        </p:txBody>
      </p:sp>
    </p:spTree>
    <p:extLst>
      <p:ext uri="{BB962C8B-B14F-4D97-AF65-F5344CB8AC3E}">
        <p14:creationId xmlns:p14="http://schemas.microsoft.com/office/powerpoint/2010/main" val="3132186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BDAA597-8E2D-410F-8796-E18A51594E9E}"/>
              </a:ext>
            </a:extLst>
          </p:cNvPr>
          <p:cNvPicPr>
            <a:picLocks noChangeAspect="1"/>
          </p:cNvPicPr>
          <p:nvPr/>
        </p:nvPicPr>
        <p:blipFill>
          <a:blip r:embed="rId2"/>
          <a:stretch>
            <a:fillRect/>
          </a:stretch>
        </p:blipFill>
        <p:spPr>
          <a:xfrm>
            <a:off x="6351814" y="649517"/>
            <a:ext cx="5763986" cy="7493541"/>
          </a:xfrm>
          <a:prstGeom prst="rect">
            <a:avLst/>
          </a:prstGeom>
        </p:spPr>
      </p:pic>
      <p:sp>
        <p:nvSpPr>
          <p:cNvPr id="6" name="CuadroTexto 5">
            <a:extLst>
              <a:ext uri="{FF2B5EF4-FFF2-40B4-BE49-F238E27FC236}">
                <a16:creationId xmlns:a16="http://schemas.microsoft.com/office/drawing/2014/main" id="{9C6DE30B-B371-422C-BF56-E1F6CE4245D1}"/>
              </a:ext>
            </a:extLst>
          </p:cNvPr>
          <p:cNvSpPr txBox="1"/>
          <p:nvPr/>
        </p:nvSpPr>
        <p:spPr>
          <a:xfrm>
            <a:off x="587829" y="1515433"/>
            <a:ext cx="5323114" cy="5428922"/>
          </a:xfrm>
          <a:prstGeom prst="rect">
            <a:avLst/>
          </a:prstGeom>
          <a:noFill/>
        </p:spPr>
        <p:txBody>
          <a:bodyPr wrap="square" rtlCol="0">
            <a:spAutoFit/>
          </a:bodyPr>
          <a:lstStyle/>
          <a:p>
            <a:pPr algn="ctr">
              <a:lnSpc>
                <a:spcPct val="107000"/>
              </a:lnSpc>
              <a:spcAft>
                <a:spcPts val="800"/>
              </a:spcAft>
            </a:pPr>
            <a:r>
              <a:rPr lang="es-CL" sz="3200" dirty="0">
                <a:effectLst/>
                <a:latin typeface="Comic Sans MS" panose="030F0702030302020204" pitchFamily="66" charset="0"/>
                <a:ea typeface="Calibri" panose="020F0502020204030204" pitchFamily="34" charset="0"/>
                <a:cs typeface="Times New Roman" panose="02020603050405020304" pitchFamily="18" charset="0"/>
              </a:rPr>
              <a:t>Fue enviado a Roma, a continuar sus estudios de teología, ciencias naturales e idiomas clásicos en la Universidad Gregoriana.</a:t>
            </a:r>
          </a:p>
          <a:p>
            <a:pPr algn="ctr">
              <a:lnSpc>
                <a:spcPct val="107000"/>
              </a:lnSpc>
              <a:spcAft>
                <a:spcPts val="800"/>
              </a:spcAft>
            </a:pPr>
            <a:r>
              <a:rPr lang="es-CL" sz="3200" dirty="0">
                <a:effectLst/>
                <a:latin typeface="Comic Sans MS" panose="030F0702030302020204" pitchFamily="66" charset="0"/>
                <a:ea typeface="Calibri" panose="020F0502020204030204" pitchFamily="34" charset="0"/>
                <a:cs typeface="Times New Roman" panose="02020603050405020304" pitchFamily="18" charset="0"/>
              </a:rPr>
              <a:t> </a:t>
            </a:r>
          </a:p>
          <a:p>
            <a:pPr algn="ctr"/>
            <a:r>
              <a:rPr lang="es-CL" sz="3200" dirty="0">
                <a:effectLst/>
                <a:latin typeface="Comic Sans MS" panose="030F0702030302020204" pitchFamily="66" charset="0"/>
                <a:ea typeface="Calibri" panose="020F0502020204030204" pitchFamily="34" charset="0"/>
                <a:cs typeface="Times New Roman" panose="02020603050405020304" pitchFamily="18" charset="0"/>
              </a:rPr>
              <a:t>Luego de tres años regresa a Chile y se desempeña como profesor en el convento de Santiago. </a:t>
            </a:r>
            <a:endParaRPr lang="es-CL" sz="3200" dirty="0">
              <a:latin typeface="Comic Sans MS" panose="030F0702030302020204" pitchFamily="66" charset="0"/>
            </a:endParaRPr>
          </a:p>
        </p:txBody>
      </p:sp>
    </p:spTree>
    <p:extLst>
      <p:ext uri="{BB962C8B-B14F-4D97-AF65-F5344CB8AC3E}">
        <p14:creationId xmlns:p14="http://schemas.microsoft.com/office/powerpoint/2010/main" val="1137604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E140771-1C87-4DC8-A523-980DFCB68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13" y="416965"/>
            <a:ext cx="6125329" cy="8042823"/>
          </a:xfrm>
          <a:prstGeom prst="rect">
            <a:avLst/>
          </a:prstGeom>
        </p:spPr>
      </p:pic>
      <p:sp>
        <p:nvSpPr>
          <p:cNvPr id="2" name="CuadroTexto 1">
            <a:extLst>
              <a:ext uri="{FF2B5EF4-FFF2-40B4-BE49-F238E27FC236}">
                <a16:creationId xmlns:a16="http://schemas.microsoft.com/office/drawing/2014/main" id="{3931D5D6-5BF1-47EF-8B39-C2A2084541C0}"/>
              </a:ext>
            </a:extLst>
          </p:cNvPr>
          <p:cNvSpPr txBox="1"/>
          <p:nvPr/>
        </p:nvSpPr>
        <p:spPr>
          <a:xfrm>
            <a:off x="7195459" y="1779815"/>
            <a:ext cx="4702628" cy="4524315"/>
          </a:xfrm>
          <a:prstGeom prst="rect">
            <a:avLst/>
          </a:prstGeom>
          <a:noFill/>
        </p:spPr>
        <p:txBody>
          <a:bodyPr wrap="square" rtlCol="0">
            <a:spAutoFit/>
          </a:bodyPr>
          <a:lstStyle/>
          <a:p>
            <a:pPr algn="ctr"/>
            <a:r>
              <a:rPr lang="es-CL" sz="3200" dirty="0">
                <a:effectLst/>
                <a:latin typeface="Comic Sans MS" panose="030F0702030302020204" pitchFamily="66" charset="0"/>
                <a:ea typeface="Calibri" panose="020F0502020204030204" pitchFamily="34" charset="0"/>
                <a:cs typeface="Times New Roman" panose="02020603050405020304" pitchFamily="18" charset="0"/>
              </a:rPr>
              <a:t>Fray Pedro Armengol fue enviado a Ecuador como secretario y Vicario </a:t>
            </a:r>
            <a:r>
              <a:rPr lang="es-CL" sz="3200" dirty="0">
                <a:latin typeface="Comic Sans MS" panose="030F0702030302020204" pitchFamily="66" charset="0"/>
                <a:ea typeface="Calibri" panose="020F0502020204030204" pitchFamily="34" charset="0"/>
                <a:cs typeface="Times New Roman" panose="02020603050405020304" pitchFamily="18" charset="0"/>
              </a:rPr>
              <a:t>P</a:t>
            </a:r>
            <a:r>
              <a:rPr lang="es-CL" sz="3200" dirty="0">
                <a:effectLst/>
                <a:latin typeface="Comic Sans MS" panose="030F0702030302020204" pitchFamily="66" charset="0"/>
                <a:ea typeface="Calibri" panose="020F0502020204030204" pitchFamily="34" charset="0"/>
                <a:cs typeface="Times New Roman" panose="02020603050405020304" pitchFamily="18" charset="0"/>
              </a:rPr>
              <a:t>rovincial, cargo que realizó durante tres años, hasta que fueron expulsados por la dictadura que vivía ese país. </a:t>
            </a:r>
            <a:endParaRPr lang="es-CL" sz="3200" dirty="0">
              <a:latin typeface="Comic Sans MS" panose="030F0702030302020204" pitchFamily="66" charset="0"/>
            </a:endParaRPr>
          </a:p>
        </p:txBody>
      </p:sp>
    </p:spTree>
    <p:extLst>
      <p:ext uri="{BB962C8B-B14F-4D97-AF65-F5344CB8AC3E}">
        <p14:creationId xmlns:p14="http://schemas.microsoft.com/office/powerpoint/2010/main" val="2941284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004B5A1-F1B5-481A-A345-0BB045789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8445" y="254420"/>
            <a:ext cx="6185325" cy="7950947"/>
          </a:xfrm>
          <a:prstGeom prst="rect">
            <a:avLst/>
          </a:prstGeom>
        </p:spPr>
      </p:pic>
      <p:sp>
        <p:nvSpPr>
          <p:cNvPr id="2" name="CuadroTexto 1">
            <a:extLst>
              <a:ext uri="{FF2B5EF4-FFF2-40B4-BE49-F238E27FC236}">
                <a16:creationId xmlns:a16="http://schemas.microsoft.com/office/drawing/2014/main" id="{95B6FBCA-EC60-4F46-A3C9-13896FB65368}"/>
              </a:ext>
            </a:extLst>
          </p:cNvPr>
          <p:cNvSpPr txBox="1"/>
          <p:nvPr/>
        </p:nvSpPr>
        <p:spPr>
          <a:xfrm>
            <a:off x="685800" y="1175657"/>
            <a:ext cx="5127171" cy="5509200"/>
          </a:xfrm>
          <a:prstGeom prst="rect">
            <a:avLst/>
          </a:prstGeom>
          <a:noFill/>
        </p:spPr>
        <p:txBody>
          <a:bodyPr wrap="square" rtlCol="0">
            <a:spAutoFit/>
          </a:bodyPr>
          <a:lstStyle/>
          <a:p>
            <a:pPr algn="ctr"/>
            <a:r>
              <a:rPr lang="es-CL" sz="3200" dirty="0">
                <a:effectLst/>
                <a:latin typeface="Comic Sans MS" panose="030F0702030302020204" pitchFamily="66" charset="0"/>
                <a:ea typeface="Calibri" panose="020F0502020204030204" pitchFamily="34" charset="0"/>
                <a:cs typeface="Times New Roman" panose="02020603050405020304" pitchFamily="18" charset="0"/>
              </a:rPr>
              <a:t>A su regreso a Chile, fue nombrado superior del Convento de la Merced en Valparaíso. </a:t>
            </a:r>
          </a:p>
          <a:p>
            <a:pPr algn="ctr"/>
            <a:endParaRPr lang="es-CL" sz="3200" dirty="0">
              <a:latin typeface="Comic Sans MS" panose="030F0702030302020204" pitchFamily="66" charset="0"/>
              <a:ea typeface="Calibri" panose="020F0502020204030204" pitchFamily="34" charset="0"/>
              <a:cs typeface="Times New Roman" panose="02020603050405020304" pitchFamily="18" charset="0"/>
            </a:endParaRPr>
          </a:p>
          <a:p>
            <a:pPr algn="ctr"/>
            <a:r>
              <a:rPr lang="es-CL" sz="3200" dirty="0">
                <a:effectLst/>
                <a:latin typeface="Comic Sans MS" panose="030F0702030302020204" pitchFamily="66" charset="0"/>
                <a:ea typeface="Calibri" panose="020F0502020204030204" pitchFamily="34" charset="0"/>
                <a:cs typeface="Times New Roman" panose="02020603050405020304" pitchFamily="18" charset="0"/>
              </a:rPr>
              <a:t>Mientras ejercía este cargo recibe una sorpresiva noticia, que fue elegido en Roma, para ser el Maestro General de la Orden Mercedaria.</a:t>
            </a:r>
            <a:endParaRPr lang="es-CL" sz="3200" dirty="0">
              <a:latin typeface="Comic Sans MS" panose="030F0702030302020204" pitchFamily="66" charset="0"/>
            </a:endParaRPr>
          </a:p>
        </p:txBody>
      </p:sp>
    </p:spTree>
    <p:extLst>
      <p:ext uri="{BB962C8B-B14F-4D97-AF65-F5344CB8AC3E}">
        <p14:creationId xmlns:p14="http://schemas.microsoft.com/office/powerpoint/2010/main" val="3514188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31CB70E-ED76-4B8F-AE84-90AA2D5A6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214" y="489856"/>
            <a:ext cx="6232701" cy="7805057"/>
          </a:xfrm>
          <a:prstGeom prst="rect">
            <a:avLst/>
          </a:prstGeom>
        </p:spPr>
      </p:pic>
      <p:sp>
        <p:nvSpPr>
          <p:cNvPr id="2" name="CuadroTexto 1">
            <a:extLst>
              <a:ext uri="{FF2B5EF4-FFF2-40B4-BE49-F238E27FC236}">
                <a16:creationId xmlns:a16="http://schemas.microsoft.com/office/drawing/2014/main" id="{9D0F7509-F759-43D8-BAAC-DE5936F19692}"/>
              </a:ext>
            </a:extLst>
          </p:cNvPr>
          <p:cNvSpPr txBox="1"/>
          <p:nvPr/>
        </p:nvSpPr>
        <p:spPr>
          <a:xfrm>
            <a:off x="7037615" y="2213957"/>
            <a:ext cx="4718957" cy="4031873"/>
          </a:xfrm>
          <a:prstGeom prst="rect">
            <a:avLst/>
          </a:prstGeom>
          <a:noFill/>
        </p:spPr>
        <p:txBody>
          <a:bodyPr wrap="square" rtlCol="0">
            <a:spAutoFit/>
          </a:bodyPr>
          <a:lstStyle/>
          <a:p>
            <a:pPr algn="ctr"/>
            <a:r>
              <a:rPr lang="es-CL" sz="3200" dirty="0">
                <a:effectLst/>
                <a:latin typeface="Comic Sans MS" panose="030F0702030302020204" pitchFamily="66" charset="0"/>
                <a:ea typeface="Calibri" panose="020F0502020204030204" pitchFamily="34" charset="0"/>
                <a:cs typeface="Times New Roman" panose="02020603050405020304" pitchFamily="18" charset="0"/>
              </a:rPr>
              <a:t>Fray Pedro Armengol, con tan sólo 37 años, tiene la gran misión de dirigir los caminos de la Orden fundada por San Pedro Nolasco. Viaja a Roma para cumplir con su nuevo mandato. </a:t>
            </a:r>
            <a:endParaRPr lang="es-CL" sz="3200" dirty="0">
              <a:latin typeface="Comic Sans MS" panose="030F0702030302020204" pitchFamily="66" charset="0"/>
            </a:endParaRPr>
          </a:p>
        </p:txBody>
      </p:sp>
    </p:spTree>
    <p:extLst>
      <p:ext uri="{BB962C8B-B14F-4D97-AF65-F5344CB8AC3E}">
        <p14:creationId xmlns:p14="http://schemas.microsoft.com/office/powerpoint/2010/main" val="207430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5306BD8-DE10-4891-A616-B37A9EC59431}"/>
              </a:ext>
            </a:extLst>
          </p:cNvPr>
          <p:cNvPicPr>
            <a:picLocks noChangeAspect="1"/>
          </p:cNvPicPr>
          <p:nvPr/>
        </p:nvPicPr>
        <p:blipFill>
          <a:blip r:embed="rId2"/>
          <a:stretch>
            <a:fillRect/>
          </a:stretch>
        </p:blipFill>
        <p:spPr>
          <a:xfrm>
            <a:off x="5745876" y="501289"/>
            <a:ext cx="6239295" cy="7457210"/>
          </a:xfrm>
          <a:prstGeom prst="rect">
            <a:avLst/>
          </a:prstGeom>
        </p:spPr>
      </p:pic>
      <p:sp>
        <p:nvSpPr>
          <p:cNvPr id="2" name="CuadroTexto 1">
            <a:extLst>
              <a:ext uri="{FF2B5EF4-FFF2-40B4-BE49-F238E27FC236}">
                <a16:creationId xmlns:a16="http://schemas.microsoft.com/office/drawing/2014/main" id="{1E468EE1-52EF-418B-9044-7518C11390EA}"/>
              </a:ext>
            </a:extLst>
          </p:cNvPr>
          <p:cNvSpPr txBox="1"/>
          <p:nvPr/>
        </p:nvSpPr>
        <p:spPr>
          <a:xfrm>
            <a:off x="435429" y="1845128"/>
            <a:ext cx="5110843" cy="5016758"/>
          </a:xfrm>
          <a:prstGeom prst="rect">
            <a:avLst/>
          </a:prstGeom>
          <a:noFill/>
        </p:spPr>
        <p:txBody>
          <a:bodyPr wrap="square" rtlCol="0">
            <a:spAutoFit/>
          </a:bodyPr>
          <a:lstStyle/>
          <a:p>
            <a:pPr algn="ctr"/>
            <a:r>
              <a:rPr lang="es-CL" sz="3200" dirty="0">
                <a:effectLst/>
                <a:latin typeface="Comic Sans MS" panose="030F0702030302020204" pitchFamily="66" charset="0"/>
                <a:ea typeface="Calibri" panose="020F0502020204030204" pitchFamily="34" charset="0"/>
                <a:cs typeface="Times New Roman" panose="02020603050405020304" pitchFamily="18" charset="0"/>
              </a:rPr>
              <a:t>El 31 de julio de 1880 en una sencilla y fraterna celebración asumió el cargo de Maestro General de la Orden de la Merced. Pidió humildemente a sus hermanos frailes que rezaran por él, para cumplir la gran misión que le fue encomendada.</a:t>
            </a:r>
            <a:endParaRPr lang="es-CL" sz="3200" dirty="0">
              <a:latin typeface="Comic Sans MS" panose="030F0702030302020204" pitchFamily="66" charset="0"/>
            </a:endParaRPr>
          </a:p>
        </p:txBody>
      </p:sp>
    </p:spTree>
    <p:extLst>
      <p:ext uri="{BB962C8B-B14F-4D97-AF65-F5344CB8AC3E}">
        <p14:creationId xmlns:p14="http://schemas.microsoft.com/office/powerpoint/2010/main" val="2996039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48A1BEE-1441-4D1B-A4D0-8E34D2A72C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477" y="310243"/>
            <a:ext cx="6549039" cy="9046028"/>
          </a:xfrm>
          <a:prstGeom prst="rect">
            <a:avLst/>
          </a:prstGeom>
        </p:spPr>
      </p:pic>
      <p:sp>
        <p:nvSpPr>
          <p:cNvPr id="2" name="CuadroTexto 1">
            <a:extLst>
              <a:ext uri="{FF2B5EF4-FFF2-40B4-BE49-F238E27FC236}">
                <a16:creationId xmlns:a16="http://schemas.microsoft.com/office/drawing/2014/main" id="{C0C8D056-47FA-4BC2-BA0F-48931588540E}"/>
              </a:ext>
            </a:extLst>
          </p:cNvPr>
          <p:cNvSpPr txBox="1"/>
          <p:nvPr/>
        </p:nvSpPr>
        <p:spPr>
          <a:xfrm>
            <a:off x="7217145" y="865414"/>
            <a:ext cx="4796607" cy="6986528"/>
          </a:xfrm>
          <a:prstGeom prst="rect">
            <a:avLst/>
          </a:prstGeom>
          <a:noFill/>
        </p:spPr>
        <p:txBody>
          <a:bodyPr wrap="square" rtlCol="0">
            <a:spAutoFit/>
          </a:bodyPr>
          <a:lstStyle/>
          <a:p>
            <a:pPr algn="ctr"/>
            <a:r>
              <a:rPr lang="es-CL" sz="3200" dirty="0">
                <a:effectLst/>
                <a:latin typeface="Comic Sans MS" panose="030F0702030302020204" pitchFamily="66" charset="0"/>
                <a:ea typeface="Calibri" panose="020F0502020204030204" pitchFamily="34" charset="0"/>
                <a:cs typeface="Times New Roman" panose="02020603050405020304" pitchFamily="18" charset="0"/>
              </a:rPr>
              <a:t>El joven Maestro General de la Orden Mercedaria, Fray Pedro Armengol Valenzuela, consciente de que los frailes mercedarios necesitaban una urgente renovación, basados en el amor y la unión inició la redacción de las nuevas constituciones, que fueron publicadas y aprobadas en 1895 por el Papa León XIII. </a:t>
            </a:r>
            <a:endParaRPr lang="es-CL" sz="3200" dirty="0">
              <a:latin typeface="Comic Sans MS" panose="030F0702030302020204" pitchFamily="66" charset="0"/>
            </a:endParaRPr>
          </a:p>
        </p:txBody>
      </p:sp>
    </p:spTree>
    <p:extLst>
      <p:ext uri="{BB962C8B-B14F-4D97-AF65-F5344CB8AC3E}">
        <p14:creationId xmlns:p14="http://schemas.microsoft.com/office/powerpoint/2010/main" val="143578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B5DB0BF-5FE9-499F-A543-E3C3A53010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6875" y="506186"/>
            <a:ext cx="6648257" cy="7953602"/>
          </a:xfrm>
          <a:prstGeom prst="rect">
            <a:avLst/>
          </a:prstGeom>
        </p:spPr>
      </p:pic>
      <p:sp>
        <p:nvSpPr>
          <p:cNvPr id="2" name="CuadroTexto 1">
            <a:extLst>
              <a:ext uri="{FF2B5EF4-FFF2-40B4-BE49-F238E27FC236}">
                <a16:creationId xmlns:a16="http://schemas.microsoft.com/office/drawing/2014/main" id="{DB7FC7B9-3292-4A32-9CE4-DC5641299088}"/>
              </a:ext>
            </a:extLst>
          </p:cNvPr>
          <p:cNvSpPr txBox="1"/>
          <p:nvPr/>
        </p:nvSpPr>
        <p:spPr>
          <a:xfrm>
            <a:off x="538843" y="982851"/>
            <a:ext cx="4751615" cy="6494085"/>
          </a:xfrm>
          <a:prstGeom prst="rect">
            <a:avLst/>
          </a:prstGeom>
          <a:noFill/>
        </p:spPr>
        <p:txBody>
          <a:bodyPr wrap="square" rtlCol="0">
            <a:spAutoFit/>
          </a:bodyPr>
          <a:lstStyle/>
          <a:p>
            <a:pPr algn="ctr"/>
            <a:r>
              <a:rPr lang="es-CL" sz="3200" dirty="0">
                <a:effectLst/>
                <a:latin typeface="Comic Sans MS" panose="030F0702030302020204" pitchFamily="66" charset="0"/>
                <a:ea typeface="Calibri" panose="020F0502020204030204" pitchFamily="34" charset="0"/>
                <a:cs typeface="Times New Roman" panose="02020603050405020304" pitchFamily="18" charset="0"/>
              </a:rPr>
              <a:t>Fray Pedro Armengol era admirado por todos por su gran sabiduría e inteligencia. Tanto el Papa León XIII y San Pío X solicitaban su apoyo en diversas materias religiosas participando en Concilios y seminarios, ante las más altas autoridades de la Iglesia. </a:t>
            </a:r>
            <a:endParaRPr lang="es-CL" sz="3200" dirty="0">
              <a:latin typeface="Comic Sans MS" panose="030F0702030302020204" pitchFamily="66" charset="0"/>
            </a:endParaRPr>
          </a:p>
        </p:txBody>
      </p:sp>
    </p:spTree>
    <p:extLst>
      <p:ext uri="{BB962C8B-B14F-4D97-AF65-F5344CB8AC3E}">
        <p14:creationId xmlns:p14="http://schemas.microsoft.com/office/powerpoint/2010/main" val="3375382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D597427-2301-46E6-B68E-6FF5C43C0A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225" y="200268"/>
            <a:ext cx="6370162" cy="8059251"/>
          </a:xfrm>
          <a:prstGeom prst="rect">
            <a:avLst/>
          </a:prstGeom>
        </p:spPr>
      </p:pic>
      <p:sp>
        <p:nvSpPr>
          <p:cNvPr id="2" name="CuadroTexto 1">
            <a:extLst>
              <a:ext uri="{FF2B5EF4-FFF2-40B4-BE49-F238E27FC236}">
                <a16:creationId xmlns:a16="http://schemas.microsoft.com/office/drawing/2014/main" id="{02D7FD6F-711B-45CF-BFAB-559520CD0573}"/>
              </a:ext>
            </a:extLst>
          </p:cNvPr>
          <p:cNvSpPr txBox="1"/>
          <p:nvPr/>
        </p:nvSpPr>
        <p:spPr>
          <a:xfrm>
            <a:off x="7200900" y="2367643"/>
            <a:ext cx="4376057" cy="4031873"/>
          </a:xfrm>
          <a:prstGeom prst="rect">
            <a:avLst/>
          </a:prstGeom>
          <a:noFill/>
        </p:spPr>
        <p:txBody>
          <a:bodyPr wrap="square" rtlCol="0">
            <a:spAutoFit/>
          </a:bodyPr>
          <a:lstStyle/>
          <a:p>
            <a:pPr algn="ctr"/>
            <a:r>
              <a:rPr lang="es-CL" sz="3200" dirty="0">
                <a:effectLst/>
                <a:latin typeface="Comic Sans MS" panose="030F0702030302020204" pitchFamily="66" charset="0"/>
                <a:ea typeface="Calibri" panose="020F0502020204030204" pitchFamily="34" charset="0"/>
                <a:cs typeface="Times New Roman" panose="02020603050405020304" pitchFamily="18" charset="0"/>
              </a:rPr>
              <a:t>Fray Pedro Armengol, escribió numerosos libros tanto teológicos, históricos y otros propios de la Orden </a:t>
            </a:r>
            <a:r>
              <a:rPr lang="es-CL" sz="3200" dirty="0">
                <a:latin typeface="Comic Sans MS" panose="030F0702030302020204" pitchFamily="66" charset="0"/>
                <a:ea typeface="Calibri" panose="020F0502020204030204" pitchFamily="34" charset="0"/>
                <a:cs typeface="Times New Roman" panose="02020603050405020304" pitchFamily="18" charset="0"/>
              </a:rPr>
              <a:t>M</a:t>
            </a:r>
            <a:r>
              <a:rPr lang="es-CL" sz="3200" dirty="0">
                <a:effectLst/>
                <a:latin typeface="Comic Sans MS" panose="030F0702030302020204" pitchFamily="66" charset="0"/>
                <a:ea typeface="Calibri" panose="020F0502020204030204" pitchFamily="34" charset="0"/>
                <a:cs typeface="Times New Roman" panose="02020603050405020304" pitchFamily="18" charset="0"/>
              </a:rPr>
              <a:t>ercedaria, como himnos y oraciones.</a:t>
            </a:r>
            <a:endParaRPr lang="es-CL" sz="3200" dirty="0">
              <a:latin typeface="Comic Sans MS" panose="030F0702030302020204" pitchFamily="66" charset="0"/>
            </a:endParaRPr>
          </a:p>
        </p:txBody>
      </p:sp>
    </p:spTree>
    <p:extLst>
      <p:ext uri="{BB962C8B-B14F-4D97-AF65-F5344CB8AC3E}">
        <p14:creationId xmlns:p14="http://schemas.microsoft.com/office/powerpoint/2010/main" val="341926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3612209-63CF-415A-9E06-D59D921110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3114" y="375557"/>
            <a:ext cx="6654168" cy="8084231"/>
          </a:xfrm>
          <a:prstGeom prst="rect">
            <a:avLst/>
          </a:prstGeom>
        </p:spPr>
      </p:pic>
      <p:sp>
        <p:nvSpPr>
          <p:cNvPr id="2" name="CuadroTexto 1">
            <a:extLst>
              <a:ext uri="{FF2B5EF4-FFF2-40B4-BE49-F238E27FC236}">
                <a16:creationId xmlns:a16="http://schemas.microsoft.com/office/drawing/2014/main" id="{F97562C2-76F2-41C8-BB29-0A890FF8C9C4}"/>
              </a:ext>
            </a:extLst>
          </p:cNvPr>
          <p:cNvSpPr txBox="1"/>
          <p:nvPr/>
        </p:nvSpPr>
        <p:spPr>
          <a:xfrm>
            <a:off x="506186" y="898071"/>
            <a:ext cx="4816928" cy="6001643"/>
          </a:xfrm>
          <a:prstGeom prst="rect">
            <a:avLst/>
          </a:prstGeom>
          <a:noFill/>
        </p:spPr>
        <p:txBody>
          <a:bodyPr wrap="square" rtlCol="0">
            <a:spAutoFit/>
          </a:bodyPr>
          <a:lstStyle/>
          <a:p>
            <a:pPr algn="ctr"/>
            <a:r>
              <a:rPr lang="es-CL" sz="3200" dirty="0">
                <a:effectLst/>
                <a:latin typeface="Comic Sans MS" panose="030F0702030302020204" pitchFamily="66" charset="0"/>
                <a:ea typeface="Calibri" panose="020F0502020204030204" pitchFamily="34" charset="0"/>
                <a:cs typeface="Times New Roman" panose="02020603050405020304" pitchFamily="18" charset="0"/>
              </a:rPr>
              <a:t>Fray Pedro Armengol gobernó como Maestro General de la Orden de la Merced por 31 años.  Viajó por Europa y América fundando nuevas comunidades y animando a sus hermanos a ser fieles al carisma de Redención entregado por la Santísima Virgen. </a:t>
            </a:r>
            <a:endParaRPr lang="es-CL" sz="3200" dirty="0">
              <a:latin typeface="Comic Sans MS" panose="030F0702030302020204" pitchFamily="66" charset="0"/>
            </a:endParaRPr>
          </a:p>
        </p:txBody>
      </p:sp>
    </p:spTree>
    <p:extLst>
      <p:ext uri="{BB962C8B-B14F-4D97-AF65-F5344CB8AC3E}">
        <p14:creationId xmlns:p14="http://schemas.microsoft.com/office/powerpoint/2010/main" val="2251383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3F8F639-6F88-43F6-95F2-49A532978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85" y="337742"/>
            <a:ext cx="6047015" cy="8274863"/>
          </a:xfrm>
          <a:prstGeom prst="rect">
            <a:avLst/>
          </a:prstGeom>
        </p:spPr>
      </p:pic>
      <p:sp>
        <p:nvSpPr>
          <p:cNvPr id="6" name="CuadroTexto 5">
            <a:extLst>
              <a:ext uri="{FF2B5EF4-FFF2-40B4-BE49-F238E27FC236}">
                <a16:creationId xmlns:a16="http://schemas.microsoft.com/office/drawing/2014/main" id="{D3E95796-4DF3-444F-85B8-B99396A27411}"/>
              </a:ext>
            </a:extLst>
          </p:cNvPr>
          <p:cNvSpPr txBox="1"/>
          <p:nvPr/>
        </p:nvSpPr>
        <p:spPr>
          <a:xfrm>
            <a:off x="6645729" y="669471"/>
            <a:ext cx="4996543" cy="4401205"/>
          </a:xfrm>
          <a:prstGeom prst="rect">
            <a:avLst/>
          </a:prstGeom>
          <a:noFill/>
        </p:spPr>
        <p:txBody>
          <a:bodyPr wrap="square" rtlCol="0">
            <a:spAutoFit/>
          </a:bodyPr>
          <a:lstStyle/>
          <a:p>
            <a:pPr algn="ctr"/>
            <a:r>
              <a:rPr lang="es-CL" sz="2800" dirty="0">
                <a:latin typeface="Comic Sans MS" panose="030F0702030302020204" pitchFamily="66" charset="0"/>
                <a:ea typeface="Calibri" panose="020F0502020204030204" pitchFamily="34" charset="0"/>
                <a:cs typeface="Times New Roman" panose="02020603050405020304" pitchFamily="18" charset="0"/>
              </a:rPr>
              <a:t>En el </a:t>
            </a:r>
            <a:r>
              <a:rPr lang="es-CL" sz="2800" dirty="0">
                <a:effectLst/>
                <a:latin typeface="Comic Sans MS" panose="030F0702030302020204" pitchFamily="66" charset="0"/>
                <a:ea typeface="Calibri" panose="020F0502020204030204" pitchFamily="34" charset="0"/>
                <a:cs typeface="Times New Roman" panose="02020603050405020304" pitchFamily="18" charset="0"/>
              </a:rPr>
              <a:t> centenario de la Pascua de Monseñor Fray Pedro Armengol Valenzuela, religioso mercedario chileno,</a:t>
            </a:r>
          </a:p>
          <a:p>
            <a:pPr algn="ctr"/>
            <a:r>
              <a:rPr lang="es-CL" sz="2800" dirty="0">
                <a:effectLst/>
                <a:latin typeface="Comic Sans MS" panose="030F0702030302020204" pitchFamily="66" charset="0"/>
                <a:ea typeface="Calibri" panose="020F0502020204030204" pitchFamily="34" charset="0"/>
                <a:cs typeface="Times New Roman" panose="02020603050405020304" pitchFamily="18" charset="0"/>
              </a:rPr>
              <a:t>Maestro General y Restaurador de la</a:t>
            </a:r>
          </a:p>
          <a:p>
            <a:pPr algn="ctr"/>
            <a:r>
              <a:rPr lang="es-CL" sz="2800" dirty="0">
                <a:effectLst/>
                <a:latin typeface="Comic Sans MS" panose="030F0702030302020204" pitchFamily="66" charset="0"/>
                <a:ea typeface="Calibri" panose="020F0502020204030204" pitchFamily="34" charset="0"/>
                <a:cs typeface="Times New Roman" panose="02020603050405020304" pitchFamily="18" charset="0"/>
              </a:rPr>
              <a:t> Orden de la Merced. </a:t>
            </a:r>
          </a:p>
          <a:p>
            <a:pPr algn="ctr"/>
            <a:r>
              <a:rPr lang="es-CL" sz="2800" dirty="0">
                <a:latin typeface="Comic Sans MS" panose="030F0702030302020204" pitchFamily="66" charset="0"/>
                <a:ea typeface="Calibri" panose="020F0502020204030204" pitchFamily="34" charset="0"/>
                <a:cs typeface="Times New Roman" panose="02020603050405020304" pitchFamily="18" charset="0"/>
              </a:rPr>
              <a:t>F</a:t>
            </a:r>
            <a:r>
              <a:rPr lang="es-CL" sz="2800" dirty="0">
                <a:effectLst/>
                <a:latin typeface="Comic Sans MS" panose="030F0702030302020204" pitchFamily="66" charset="0"/>
                <a:ea typeface="Calibri" panose="020F0502020204030204" pitchFamily="34" charset="0"/>
                <a:cs typeface="Times New Roman" panose="02020603050405020304" pitchFamily="18" charset="0"/>
              </a:rPr>
              <a:t>iel amigo de Nolasco, gran servidor María de la Merced y Cristo Redentor.</a:t>
            </a:r>
            <a:endParaRPr lang="es-CL" sz="2800" dirty="0">
              <a:latin typeface="Comic Sans MS" panose="030F0702030302020204" pitchFamily="66" charset="0"/>
            </a:endParaRPr>
          </a:p>
        </p:txBody>
      </p:sp>
      <p:sp>
        <p:nvSpPr>
          <p:cNvPr id="2" name="CuadroTexto 1">
            <a:extLst>
              <a:ext uri="{FF2B5EF4-FFF2-40B4-BE49-F238E27FC236}">
                <a16:creationId xmlns:a16="http://schemas.microsoft.com/office/drawing/2014/main" id="{32E2A77F-6F0C-4939-BBCF-A1233465AC4B}"/>
              </a:ext>
            </a:extLst>
          </p:cNvPr>
          <p:cNvSpPr txBox="1"/>
          <p:nvPr/>
        </p:nvSpPr>
        <p:spPr>
          <a:xfrm>
            <a:off x="6531430" y="6372872"/>
            <a:ext cx="5110842" cy="1815882"/>
          </a:xfrm>
          <a:prstGeom prst="rect">
            <a:avLst/>
          </a:prstGeom>
          <a:noFill/>
        </p:spPr>
        <p:txBody>
          <a:bodyPr wrap="square" rtlCol="0">
            <a:spAutoFit/>
          </a:bodyPr>
          <a:lstStyle/>
          <a:p>
            <a:r>
              <a:rPr lang="es-CL" sz="2800" dirty="0">
                <a:latin typeface="Brush Script MT" panose="03060802040406070304" pitchFamily="66" charset="0"/>
              </a:rPr>
              <a:t>Textos e ilustraciones:</a:t>
            </a:r>
          </a:p>
          <a:p>
            <a:r>
              <a:rPr lang="es-CL" sz="2800" dirty="0">
                <a:latin typeface="Brush Script MT" panose="03060802040406070304" pitchFamily="66" charset="0"/>
              </a:rPr>
              <a:t>Manuel Andrés Díaz Salas</a:t>
            </a:r>
          </a:p>
          <a:p>
            <a:r>
              <a:rPr lang="es-CL" sz="2800" dirty="0">
                <a:latin typeface="Brush Script MT" panose="03060802040406070304" pitchFamily="66" charset="0"/>
              </a:rPr>
              <a:t>Profesor de Educación General Básica en Primer Ciclo</a:t>
            </a:r>
            <a:endParaRPr lang="es-CL" sz="2000" dirty="0">
              <a:latin typeface="Brush Script MT" panose="03060802040406070304" pitchFamily="66" charset="0"/>
            </a:endParaRPr>
          </a:p>
        </p:txBody>
      </p:sp>
    </p:spTree>
    <p:extLst>
      <p:ext uri="{BB962C8B-B14F-4D97-AF65-F5344CB8AC3E}">
        <p14:creationId xmlns:p14="http://schemas.microsoft.com/office/powerpoint/2010/main" val="3376345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6E0EDB58-B143-45DC-A3FE-1AECF85782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647" y="521835"/>
            <a:ext cx="6521282" cy="8015743"/>
          </a:xfrm>
        </p:spPr>
      </p:pic>
      <p:sp>
        <p:nvSpPr>
          <p:cNvPr id="2" name="CuadroTexto 1">
            <a:extLst>
              <a:ext uri="{FF2B5EF4-FFF2-40B4-BE49-F238E27FC236}">
                <a16:creationId xmlns:a16="http://schemas.microsoft.com/office/drawing/2014/main" id="{0298883C-B0FC-48EE-A752-62C18FBBF64A}"/>
              </a:ext>
            </a:extLst>
          </p:cNvPr>
          <p:cNvSpPr txBox="1"/>
          <p:nvPr/>
        </p:nvSpPr>
        <p:spPr>
          <a:xfrm>
            <a:off x="7315200" y="2213957"/>
            <a:ext cx="4392386" cy="4031873"/>
          </a:xfrm>
          <a:prstGeom prst="rect">
            <a:avLst/>
          </a:prstGeom>
          <a:noFill/>
        </p:spPr>
        <p:txBody>
          <a:bodyPr wrap="square" rtlCol="0">
            <a:spAutoFit/>
          </a:bodyPr>
          <a:lstStyle/>
          <a:p>
            <a:pPr algn="ctr"/>
            <a:r>
              <a:rPr lang="es-CL" sz="3200" dirty="0">
                <a:effectLst/>
                <a:latin typeface="Comic Sans MS" panose="030F0702030302020204" pitchFamily="66" charset="0"/>
                <a:ea typeface="Calibri" panose="020F0502020204030204" pitchFamily="34" charset="0"/>
                <a:cs typeface="Times New Roman" panose="02020603050405020304" pitchFamily="18" charset="0"/>
              </a:rPr>
              <a:t>A su regreso a Chile y al terminar su cargo de Maestro General, El Papa San Pío X, nombra a Fray Pedro Armengol, Obispo de Ancud, el 30 de junio de 1910. </a:t>
            </a:r>
            <a:endParaRPr lang="es-CL" sz="3200" dirty="0">
              <a:latin typeface="Comic Sans MS" panose="030F0702030302020204" pitchFamily="66" charset="0"/>
            </a:endParaRPr>
          </a:p>
        </p:txBody>
      </p:sp>
    </p:spTree>
    <p:extLst>
      <p:ext uri="{BB962C8B-B14F-4D97-AF65-F5344CB8AC3E}">
        <p14:creationId xmlns:p14="http://schemas.microsoft.com/office/powerpoint/2010/main" val="1333195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68C8852-954A-42EE-8D54-AB04DCA70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9685" y="452678"/>
            <a:ext cx="6629401" cy="8007110"/>
          </a:xfrm>
          <a:prstGeom prst="rect">
            <a:avLst/>
          </a:prstGeom>
        </p:spPr>
      </p:pic>
      <p:sp>
        <p:nvSpPr>
          <p:cNvPr id="2" name="CuadroTexto 1">
            <a:extLst>
              <a:ext uri="{FF2B5EF4-FFF2-40B4-BE49-F238E27FC236}">
                <a16:creationId xmlns:a16="http://schemas.microsoft.com/office/drawing/2014/main" id="{C9DBE575-1FE0-4DEC-8996-8B1B23150F74}"/>
              </a:ext>
            </a:extLst>
          </p:cNvPr>
          <p:cNvSpPr txBox="1"/>
          <p:nvPr/>
        </p:nvSpPr>
        <p:spPr>
          <a:xfrm>
            <a:off x="571499" y="982851"/>
            <a:ext cx="5078186" cy="6494085"/>
          </a:xfrm>
          <a:prstGeom prst="rect">
            <a:avLst/>
          </a:prstGeom>
          <a:noFill/>
        </p:spPr>
        <p:txBody>
          <a:bodyPr wrap="square" rtlCol="0">
            <a:spAutoFit/>
          </a:bodyPr>
          <a:lstStyle/>
          <a:p>
            <a:pPr algn="ctr"/>
            <a:r>
              <a:rPr lang="es-CL" sz="3200" dirty="0">
                <a:effectLst/>
                <a:latin typeface="Comic Sans MS" panose="030F0702030302020204" pitchFamily="66" charset="0"/>
                <a:ea typeface="Calibri" panose="020F0502020204030204" pitchFamily="34" charset="0"/>
                <a:cs typeface="Times New Roman" panose="02020603050405020304" pitchFamily="18" charset="0"/>
              </a:rPr>
              <a:t>La diócesis de Ancud, </a:t>
            </a:r>
          </a:p>
          <a:p>
            <a:pPr algn="ctr"/>
            <a:r>
              <a:rPr lang="es-CL" sz="3200" dirty="0">
                <a:effectLst/>
                <a:latin typeface="Comic Sans MS" panose="030F0702030302020204" pitchFamily="66" charset="0"/>
                <a:ea typeface="Calibri" panose="020F0502020204030204" pitchFamily="34" charset="0"/>
                <a:cs typeface="Times New Roman" panose="02020603050405020304" pitchFamily="18" charset="0"/>
              </a:rPr>
              <a:t>era la más austral de Chile comenzaba en Puerto Montt </a:t>
            </a:r>
          </a:p>
          <a:p>
            <a:pPr algn="ctr"/>
            <a:r>
              <a:rPr lang="es-CL" sz="3200" dirty="0">
                <a:effectLst/>
                <a:latin typeface="Comic Sans MS" panose="030F0702030302020204" pitchFamily="66" charset="0"/>
                <a:ea typeface="Calibri" panose="020F0502020204030204" pitchFamily="34" charset="0"/>
                <a:cs typeface="Times New Roman" panose="02020603050405020304" pitchFamily="18" charset="0"/>
              </a:rPr>
              <a:t>hasta Punta Arenas. </a:t>
            </a:r>
          </a:p>
          <a:p>
            <a:pPr algn="ctr"/>
            <a:r>
              <a:rPr lang="es-CL" sz="3200" dirty="0">
                <a:effectLst/>
                <a:latin typeface="Comic Sans MS" panose="030F0702030302020204" pitchFamily="66" charset="0"/>
                <a:ea typeface="Calibri" panose="020F0502020204030204" pitchFamily="34" charset="0"/>
                <a:cs typeface="Times New Roman" panose="02020603050405020304" pitchFamily="18" charset="0"/>
              </a:rPr>
              <a:t>El nuevo obispo Fray Pedro Armengol recorrió el territorio, a pesar de las difíciles condiciones climáticas y de traslado, fortaleciendo la fe de los católicos que vivían en la zona.</a:t>
            </a:r>
            <a:endParaRPr lang="es-CL" sz="3200" dirty="0">
              <a:latin typeface="Comic Sans MS" panose="030F0702030302020204" pitchFamily="66" charset="0"/>
            </a:endParaRPr>
          </a:p>
        </p:txBody>
      </p:sp>
    </p:spTree>
    <p:extLst>
      <p:ext uri="{BB962C8B-B14F-4D97-AF65-F5344CB8AC3E}">
        <p14:creationId xmlns:p14="http://schemas.microsoft.com/office/powerpoint/2010/main" val="2360665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B92741B-6471-4048-98E3-5DC94FC283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614" y="0"/>
            <a:ext cx="6361948" cy="8107018"/>
          </a:xfrm>
          <a:prstGeom prst="rect">
            <a:avLst/>
          </a:prstGeom>
        </p:spPr>
      </p:pic>
      <p:sp>
        <p:nvSpPr>
          <p:cNvPr id="2" name="CuadroTexto 1">
            <a:extLst>
              <a:ext uri="{FF2B5EF4-FFF2-40B4-BE49-F238E27FC236}">
                <a16:creationId xmlns:a16="http://schemas.microsoft.com/office/drawing/2014/main" id="{3BBE2580-9617-44A8-A8BE-B72CBB870FAD}"/>
              </a:ext>
            </a:extLst>
          </p:cNvPr>
          <p:cNvSpPr txBox="1"/>
          <p:nvPr/>
        </p:nvSpPr>
        <p:spPr>
          <a:xfrm>
            <a:off x="6678386" y="751114"/>
            <a:ext cx="5339443" cy="7051674"/>
          </a:xfrm>
          <a:prstGeom prst="rect">
            <a:avLst/>
          </a:prstGeom>
          <a:noFill/>
        </p:spPr>
        <p:txBody>
          <a:bodyPr wrap="square" rtlCol="0">
            <a:spAutoFit/>
          </a:bodyPr>
          <a:lstStyle/>
          <a:p>
            <a:pPr algn="ctr">
              <a:lnSpc>
                <a:spcPct val="107000"/>
              </a:lnSpc>
              <a:spcAft>
                <a:spcPts val="800"/>
              </a:spcAft>
            </a:pPr>
            <a:r>
              <a:rPr lang="es-CL" sz="3000" dirty="0">
                <a:effectLst/>
                <a:latin typeface="Comic Sans MS" panose="030F0702030302020204" pitchFamily="66" charset="0"/>
                <a:ea typeface="Calibri" panose="020F0502020204030204" pitchFamily="34" charset="0"/>
                <a:cs typeface="Times New Roman" panose="02020603050405020304" pitchFamily="18" charset="0"/>
              </a:rPr>
              <a:t>Ya los años corrían y el obispo Fray Pedro Armengol, presenta su renuncia a la diócesis de Ancud, por su edad y salud. Fue aceptada y el Papa Benedicto XV  le otorga la sede Arzobispal de Gangra en 1916. </a:t>
            </a:r>
          </a:p>
          <a:p>
            <a:pPr algn="ctr">
              <a:lnSpc>
                <a:spcPct val="107000"/>
              </a:lnSpc>
              <a:spcAft>
                <a:spcPts val="800"/>
              </a:spcAft>
            </a:pPr>
            <a:r>
              <a:rPr lang="es-CL" sz="3000" dirty="0">
                <a:effectLst/>
                <a:latin typeface="Comic Sans MS" panose="030F0702030302020204" pitchFamily="66" charset="0"/>
                <a:ea typeface="Calibri" panose="020F0502020204030204" pitchFamily="34" charset="0"/>
                <a:cs typeface="Times New Roman" panose="02020603050405020304" pitchFamily="18" charset="0"/>
              </a:rPr>
              <a:t> </a:t>
            </a:r>
          </a:p>
          <a:p>
            <a:pPr algn="ctr"/>
            <a:r>
              <a:rPr lang="es-CL" sz="3000" dirty="0">
                <a:effectLst/>
                <a:latin typeface="Comic Sans MS" panose="030F0702030302020204" pitchFamily="66" charset="0"/>
                <a:ea typeface="Calibri" panose="020F0502020204030204" pitchFamily="34" charset="0"/>
                <a:cs typeface="Times New Roman" panose="02020603050405020304" pitchFamily="18" charset="0"/>
              </a:rPr>
              <a:t>Fray Pedro Armengol, se retira a vivir en el Convento de la Merced en Santiago junto a sus hermanos mercedarios. </a:t>
            </a:r>
            <a:endParaRPr lang="es-CL" sz="3000" dirty="0">
              <a:latin typeface="Comic Sans MS" panose="030F0702030302020204" pitchFamily="66" charset="0"/>
            </a:endParaRPr>
          </a:p>
        </p:txBody>
      </p:sp>
    </p:spTree>
    <p:extLst>
      <p:ext uri="{BB962C8B-B14F-4D97-AF65-F5344CB8AC3E}">
        <p14:creationId xmlns:p14="http://schemas.microsoft.com/office/powerpoint/2010/main" val="1545503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B6EC93E-0910-4B37-A5D6-84FBCDA12E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8279" y="296564"/>
            <a:ext cx="6405492" cy="8342837"/>
          </a:xfrm>
          <a:prstGeom prst="rect">
            <a:avLst/>
          </a:prstGeom>
        </p:spPr>
      </p:pic>
      <p:sp>
        <p:nvSpPr>
          <p:cNvPr id="2" name="CuadroTexto 1">
            <a:extLst>
              <a:ext uri="{FF2B5EF4-FFF2-40B4-BE49-F238E27FC236}">
                <a16:creationId xmlns:a16="http://schemas.microsoft.com/office/drawing/2014/main" id="{D2800C50-9295-4AC3-8B2D-6E2B72D0CB84}"/>
              </a:ext>
            </a:extLst>
          </p:cNvPr>
          <p:cNvSpPr txBox="1"/>
          <p:nvPr/>
        </p:nvSpPr>
        <p:spPr>
          <a:xfrm>
            <a:off x="457200" y="734786"/>
            <a:ext cx="5045529" cy="7000378"/>
          </a:xfrm>
          <a:prstGeom prst="rect">
            <a:avLst/>
          </a:prstGeom>
          <a:noFill/>
        </p:spPr>
        <p:txBody>
          <a:bodyPr wrap="square" rtlCol="0">
            <a:spAutoFit/>
          </a:bodyPr>
          <a:lstStyle/>
          <a:p>
            <a:pPr algn="ctr">
              <a:lnSpc>
                <a:spcPct val="107000"/>
              </a:lnSpc>
              <a:spcAft>
                <a:spcPts val="800"/>
              </a:spcAft>
            </a:pPr>
            <a:r>
              <a:rPr lang="es-CL" sz="3200" dirty="0">
                <a:effectLst/>
                <a:latin typeface="Comic Sans MS" panose="030F0702030302020204" pitchFamily="66" charset="0"/>
                <a:ea typeface="Calibri" panose="020F0502020204030204" pitchFamily="34" charset="0"/>
                <a:cs typeface="Times New Roman" panose="02020603050405020304" pitchFamily="18" charset="0"/>
              </a:rPr>
              <a:t>A los 79 años, Fray Pedro Armengol Valenzuela entregó su alma a Cristo Redentor y a su amada madre María de la Merced, el 10 de julio de 1922. </a:t>
            </a:r>
          </a:p>
          <a:p>
            <a:pPr algn="ctr">
              <a:lnSpc>
                <a:spcPct val="107000"/>
              </a:lnSpc>
              <a:spcAft>
                <a:spcPts val="800"/>
              </a:spcAft>
            </a:pPr>
            <a:r>
              <a:rPr lang="es-CL" sz="3200" dirty="0">
                <a:effectLst/>
                <a:latin typeface="Comic Sans MS" panose="030F0702030302020204" pitchFamily="66" charset="0"/>
                <a:ea typeface="Calibri" panose="020F0502020204030204" pitchFamily="34" charset="0"/>
                <a:cs typeface="Times New Roman" panose="02020603050405020304" pitchFamily="18" charset="0"/>
              </a:rPr>
              <a:t> </a:t>
            </a:r>
          </a:p>
          <a:p>
            <a:pPr algn="ctr">
              <a:lnSpc>
                <a:spcPct val="107000"/>
              </a:lnSpc>
              <a:spcAft>
                <a:spcPts val="800"/>
              </a:spcAft>
            </a:pPr>
            <a:r>
              <a:rPr lang="es-CL" sz="3200" dirty="0">
                <a:effectLst/>
                <a:latin typeface="Comic Sans MS" panose="030F0702030302020204" pitchFamily="66" charset="0"/>
                <a:ea typeface="Calibri" panose="020F0502020204030204" pitchFamily="34" charset="0"/>
                <a:cs typeface="Times New Roman" panose="02020603050405020304" pitchFamily="18" charset="0"/>
              </a:rPr>
              <a:t>Su cuerpo fue sepultado en la Basílica de la Merced en Santiago de Chile.</a:t>
            </a:r>
          </a:p>
          <a:p>
            <a:endParaRPr lang="es-CL" dirty="0"/>
          </a:p>
        </p:txBody>
      </p:sp>
    </p:spTree>
    <p:extLst>
      <p:ext uri="{BB962C8B-B14F-4D97-AF65-F5344CB8AC3E}">
        <p14:creationId xmlns:p14="http://schemas.microsoft.com/office/powerpoint/2010/main" val="4062724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ECFFFB6-20E8-4E32-9BDD-5F14961A9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968" y="1584439"/>
            <a:ext cx="12236632" cy="6875349"/>
          </a:xfrm>
          <a:prstGeom prst="rect">
            <a:avLst/>
          </a:prstGeom>
        </p:spPr>
      </p:pic>
      <p:sp>
        <p:nvSpPr>
          <p:cNvPr id="2" name="CuadroTexto 1">
            <a:extLst>
              <a:ext uri="{FF2B5EF4-FFF2-40B4-BE49-F238E27FC236}">
                <a16:creationId xmlns:a16="http://schemas.microsoft.com/office/drawing/2014/main" id="{1506CC2B-9B40-4F33-B593-700EAFCC4C55}"/>
              </a:ext>
            </a:extLst>
          </p:cNvPr>
          <p:cNvSpPr txBox="1"/>
          <p:nvPr/>
        </p:nvSpPr>
        <p:spPr>
          <a:xfrm>
            <a:off x="767443" y="457200"/>
            <a:ext cx="11185071" cy="1384995"/>
          </a:xfrm>
          <a:prstGeom prst="rect">
            <a:avLst/>
          </a:prstGeom>
          <a:noFill/>
        </p:spPr>
        <p:txBody>
          <a:bodyPr wrap="square" rtlCol="0">
            <a:spAutoFit/>
          </a:bodyPr>
          <a:lstStyle/>
          <a:p>
            <a:pPr algn="just"/>
            <a:r>
              <a:rPr lang="es-CL" sz="2800" dirty="0">
                <a:effectLst/>
                <a:latin typeface="Comic Sans MS" panose="030F0702030302020204" pitchFamily="66" charset="0"/>
                <a:ea typeface="Calibri" panose="020F0502020204030204" pitchFamily="34" charset="0"/>
                <a:cs typeface="Times New Roman" panose="02020603050405020304" pitchFamily="18" charset="0"/>
              </a:rPr>
              <a:t>Gracias al amor y entrega de Fray Pedro Armengol Valenzuela, la Orden de la Merced sigue en el mundo evangelizando y siendo testimonio de Redención.</a:t>
            </a:r>
            <a:endParaRPr lang="es-CL" sz="2800" dirty="0">
              <a:latin typeface="Comic Sans MS" panose="030F0702030302020204" pitchFamily="66" charset="0"/>
            </a:endParaRPr>
          </a:p>
        </p:txBody>
      </p:sp>
    </p:spTree>
    <p:extLst>
      <p:ext uri="{BB962C8B-B14F-4D97-AF65-F5344CB8AC3E}">
        <p14:creationId xmlns:p14="http://schemas.microsoft.com/office/powerpoint/2010/main" val="3515901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47D877E4-DE9F-4349-BAD1-1E33C2097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2100" y="492454"/>
            <a:ext cx="6842700" cy="7967334"/>
          </a:xfrm>
          <a:prstGeom prst="rect">
            <a:avLst/>
          </a:prstGeom>
        </p:spPr>
      </p:pic>
      <p:sp>
        <p:nvSpPr>
          <p:cNvPr id="8" name="CuadroTexto 7">
            <a:extLst>
              <a:ext uri="{FF2B5EF4-FFF2-40B4-BE49-F238E27FC236}">
                <a16:creationId xmlns:a16="http://schemas.microsoft.com/office/drawing/2014/main" id="{551D7FE7-402C-46EB-9F65-D937D537B2DC}"/>
              </a:ext>
            </a:extLst>
          </p:cNvPr>
          <p:cNvSpPr txBox="1"/>
          <p:nvPr/>
        </p:nvSpPr>
        <p:spPr>
          <a:xfrm>
            <a:off x="489857" y="898071"/>
            <a:ext cx="4767943" cy="6494085"/>
          </a:xfrm>
          <a:prstGeom prst="rect">
            <a:avLst/>
          </a:prstGeom>
          <a:noFill/>
        </p:spPr>
        <p:txBody>
          <a:bodyPr wrap="square" rtlCol="0">
            <a:spAutoFit/>
          </a:bodyPr>
          <a:lstStyle/>
          <a:p>
            <a:pPr algn="ctr"/>
            <a:r>
              <a:rPr lang="es-CL" sz="3200" dirty="0">
                <a:effectLst/>
                <a:latin typeface="Comic Sans MS" panose="030F0702030302020204" pitchFamily="66" charset="0"/>
                <a:ea typeface="Calibri" panose="020F0502020204030204" pitchFamily="34" charset="0"/>
                <a:cs typeface="Times New Roman" panose="02020603050405020304" pitchFamily="18" charset="0"/>
              </a:rPr>
              <a:t>Hace muchos años, en la Región del Maule, en el pequeño poblado de </a:t>
            </a:r>
            <a:r>
              <a:rPr lang="es-CL" sz="3200" dirty="0" err="1">
                <a:effectLst/>
                <a:latin typeface="Comic Sans MS" panose="030F0702030302020204" pitchFamily="66" charset="0"/>
                <a:ea typeface="Calibri" panose="020F0502020204030204" pitchFamily="34" charset="0"/>
                <a:cs typeface="Times New Roman" panose="02020603050405020304" pitchFamily="18" charset="0"/>
              </a:rPr>
              <a:t>Coipué</a:t>
            </a:r>
            <a:r>
              <a:rPr lang="es-CL" sz="3200" dirty="0">
                <a:effectLst/>
                <a:latin typeface="Comic Sans MS" panose="030F0702030302020204" pitchFamily="66" charset="0"/>
                <a:ea typeface="Calibri" panose="020F0502020204030204" pitchFamily="34" charset="0"/>
                <a:cs typeface="Times New Roman" panose="02020603050405020304" pitchFamily="18" charset="0"/>
              </a:rPr>
              <a:t>. </a:t>
            </a:r>
          </a:p>
          <a:p>
            <a:pPr algn="ctr"/>
            <a:endParaRPr lang="es-CL" sz="32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r>
              <a:rPr lang="es-CL" sz="3200" dirty="0">
                <a:effectLst/>
                <a:latin typeface="Comic Sans MS" panose="030F0702030302020204" pitchFamily="66" charset="0"/>
                <a:ea typeface="Calibri" panose="020F0502020204030204" pitchFamily="34" charset="0"/>
                <a:cs typeface="Times New Roman" panose="02020603050405020304" pitchFamily="18" charset="0"/>
              </a:rPr>
              <a:t>Nace Laureano José, </a:t>
            </a:r>
          </a:p>
          <a:p>
            <a:pPr algn="ctr"/>
            <a:r>
              <a:rPr lang="es-CL" sz="3200" dirty="0">
                <a:effectLst/>
                <a:latin typeface="Comic Sans MS" panose="030F0702030302020204" pitchFamily="66" charset="0"/>
                <a:ea typeface="Calibri" panose="020F0502020204030204" pitchFamily="34" charset="0"/>
                <a:cs typeface="Times New Roman" panose="02020603050405020304" pitchFamily="18" charset="0"/>
              </a:rPr>
              <a:t>el 04 de julio de 1843.</a:t>
            </a:r>
          </a:p>
          <a:p>
            <a:pPr algn="ctr"/>
            <a:endParaRPr lang="es-CL" sz="3200" dirty="0">
              <a:latin typeface="Comic Sans MS" panose="030F0702030302020204" pitchFamily="66" charset="0"/>
              <a:ea typeface="Calibri" panose="020F0502020204030204" pitchFamily="34" charset="0"/>
              <a:cs typeface="Times New Roman" panose="02020603050405020304" pitchFamily="18" charset="0"/>
            </a:endParaRPr>
          </a:p>
          <a:p>
            <a:pPr algn="ctr"/>
            <a:r>
              <a:rPr lang="es-CL" sz="3200" dirty="0">
                <a:effectLst/>
                <a:latin typeface="Comic Sans MS" panose="030F0702030302020204" pitchFamily="66" charset="0"/>
                <a:ea typeface="Calibri" panose="020F0502020204030204" pitchFamily="34" charset="0"/>
                <a:cs typeface="Times New Roman" panose="02020603050405020304" pitchFamily="18" charset="0"/>
              </a:rPr>
              <a:t> Era el menor de los cinco hijos de la familia de José Ignacio Valenzuela y María de las Nieves Poblete. </a:t>
            </a:r>
            <a:endParaRPr lang="es-CL" sz="3200" dirty="0">
              <a:latin typeface="Comic Sans MS" panose="030F0702030302020204" pitchFamily="66" charset="0"/>
            </a:endParaRPr>
          </a:p>
        </p:txBody>
      </p:sp>
    </p:spTree>
    <p:extLst>
      <p:ext uri="{BB962C8B-B14F-4D97-AF65-F5344CB8AC3E}">
        <p14:creationId xmlns:p14="http://schemas.microsoft.com/office/powerpoint/2010/main" val="2787717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F51DA60-0870-4467-9760-E565B5326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770" y="538842"/>
            <a:ext cx="6732647" cy="7692345"/>
          </a:xfrm>
          <a:prstGeom prst="rect">
            <a:avLst/>
          </a:prstGeom>
        </p:spPr>
      </p:pic>
      <p:sp>
        <p:nvSpPr>
          <p:cNvPr id="4" name="CuadroTexto 3">
            <a:extLst>
              <a:ext uri="{FF2B5EF4-FFF2-40B4-BE49-F238E27FC236}">
                <a16:creationId xmlns:a16="http://schemas.microsoft.com/office/drawing/2014/main" id="{5FFC137E-E162-4D91-B6D4-47E7108EB608}"/>
              </a:ext>
            </a:extLst>
          </p:cNvPr>
          <p:cNvSpPr txBox="1"/>
          <p:nvPr/>
        </p:nvSpPr>
        <p:spPr>
          <a:xfrm>
            <a:off x="7036417" y="1159328"/>
            <a:ext cx="4752812" cy="6482800"/>
          </a:xfrm>
          <a:prstGeom prst="rect">
            <a:avLst/>
          </a:prstGeom>
          <a:noFill/>
        </p:spPr>
        <p:txBody>
          <a:bodyPr wrap="square" rtlCol="0">
            <a:spAutoFit/>
          </a:bodyPr>
          <a:lstStyle/>
          <a:p>
            <a:pPr algn="ctr">
              <a:lnSpc>
                <a:spcPct val="107000"/>
              </a:lnSpc>
              <a:spcAft>
                <a:spcPts val="800"/>
              </a:spcAft>
            </a:pPr>
            <a:r>
              <a:rPr lang="es-CL" sz="3200" dirty="0">
                <a:effectLst/>
                <a:latin typeface="Comic Sans MS" panose="030F0702030302020204" pitchFamily="66" charset="0"/>
                <a:ea typeface="Calibri" panose="020F0502020204030204" pitchFamily="34" charset="0"/>
                <a:cs typeface="Times New Roman" panose="02020603050405020304" pitchFamily="18" charset="0"/>
              </a:rPr>
              <a:t>Sus estudios los realizó en la escuela pública de Gualleco y luego en Talca.  A Laureano le encantaba aprender e iba siempre a su escuela con mucha alegría. </a:t>
            </a:r>
          </a:p>
          <a:p>
            <a:pPr algn="ctr">
              <a:lnSpc>
                <a:spcPct val="107000"/>
              </a:lnSpc>
              <a:spcAft>
                <a:spcPts val="800"/>
              </a:spcAft>
            </a:pPr>
            <a:endParaRPr lang="es-CL" sz="3200" dirty="0">
              <a:effectLst/>
              <a:latin typeface="Comic Sans MS" panose="030F0702030302020204" pitchFamily="66" charset="0"/>
              <a:ea typeface="Calibri" panose="020F0502020204030204" pitchFamily="34" charset="0"/>
              <a:cs typeface="Times New Roman" panose="02020603050405020304" pitchFamily="18" charset="0"/>
            </a:endParaRPr>
          </a:p>
          <a:p>
            <a:pPr algn="ctr"/>
            <a:r>
              <a:rPr lang="es-CL" sz="3200" dirty="0">
                <a:effectLst/>
                <a:latin typeface="Comic Sans MS" panose="030F0702030302020204" pitchFamily="66" charset="0"/>
                <a:ea typeface="Calibri" panose="020F0502020204030204" pitchFamily="34" charset="0"/>
                <a:cs typeface="Times New Roman" panose="02020603050405020304" pitchFamily="18" charset="0"/>
              </a:rPr>
              <a:t>Además, era un buen cristiano, participaba en la iglesia de su pueblo.</a:t>
            </a:r>
            <a:endParaRPr lang="es-CL" sz="3200" dirty="0">
              <a:latin typeface="Comic Sans MS" panose="030F0702030302020204" pitchFamily="66" charset="0"/>
            </a:endParaRPr>
          </a:p>
        </p:txBody>
      </p:sp>
    </p:spTree>
    <p:extLst>
      <p:ext uri="{BB962C8B-B14F-4D97-AF65-F5344CB8AC3E}">
        <p14:creationId xmlns:p14="http://schemas.microsoft.com/office/powerpoint/2010/main" val="2728723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6E22F67-09CA-43C0-BAED-2484BE281A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7028" y="489857"/>
            <a:ext cx="6583367" cy="7709468"/>
          </a:xfrm>
          <a:prstGeom prst="rect">
            <a:avLst/>
          </a:prstGeom>
        </p:spPr>
      </p:pic>
      <p:sp>
        <p:nvSpPr>
          <p:cNvPr id="4" name="CuadroTexto 3">
            <a:extLst>
              <a:ext uri="{FF2B5EF4-FFF2-40B4-BE49-F238E27FC236}">
                <a16:creationId xmlns:a16="http://schemas.microsoft.com/office/drawing/2014/main" id="{A0DC1795-8E07-45D0-B506-39C59F817074}"/>
              </a:ext>
            </a:extLst>
          </p:cNvPr>
          <p:cNvSpPr txBox="1"/>
          <p:nvPr/>
        </p:nvSpPr>
        <p:spPr>
          <a:xfrm>
            <a:off x="881742" y="1850065"/>
            <a:ext cx="4474029" cy="4031873"/>
          </a:xfrm>
          <a:prstGeom prst="rect">
            <a:avLst/>
          </a:prstGeom>
          <a:noFill/>
        </p:spPr>
        <p:txBody>
          <a:bodyPr wrap="square" rtlCol="0">
            <a:spAutoFit/>
          </a:bodyPr>
          <a:lstStyle/>
          <a:p>
            <a:pPr algn="ctr"/>
            <a:r>
              <a:rPr lang="es-CL" sz="3200" dirty="0">
                <a:effectLst/>
                <a:latin typeface="Comic Sans MS" panose="030F0702030302020204" pitchFamily="66" charset="0"/>
                <a:ea typeface="Calibri" panose="020F0502020204030204" pitchFamily="34" charset="0"/>
                <a:cs typeface="Times New Roman" panose="02020603050405020304" pitchFamily="18" charset="0"/>
              </a:rPr>
              <a:t>Muy pronto el pequeño Laureano se convirtió en un gran aficionado a la lectura, aprovechaba sus tiempos libres para  leer y aprender nuevas cosas. </a:t>
            </a:r>
            <a:endParaRPr lang="es-CL" sz="3200" dirty="0">
              <a:latin typeface="Comic Sans MS" panose="030F0702030302020204" pitchFamily="66" charset="0"/>
            </a:endParaRPr>
          </a:p>
        </p:txBody>
      </p:sp>
    </p:spTree>
    <p:extLst>
      <p:ext uri="{BB962C8B-B14F-4D97-AF65-F5344CB8AC3E}">
        <p14:creationId xmlns:p14="http://schemas.microsoft.com/office/powerpoint/2010/main" val="1932121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B85449C-C157-4196-99AE-FDE0938FF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912" y="253886"/>
            <a:ext cx="6790485" cy="7952015"/>
          </a:xfrm>
          <a:prstGeom prst="rect">
            <a:avLst/>
          </a:prstGeom>
        </p:spPr>
      </p:pic>
      <p:sp>
        <p:nvSpPr>
          <p:cNvPr id="6" name="CuadroTexto 5">
            <a:extLst>
              <a:ext uri="{FF2B5EF4-FFF2-40B4-BE49-F238E27FC236}">
                <a16:creationId xmlns:a16="http://schemas.microsoft.com/office/drawing/2014/main" id="{7490F918-1E6F-46E1-8E54-A72A937F2C03}"/>
              </a:ext>
            </a:extLst>
          </p:cNvPr>
          <p:cNvSpPr txBox="1"/>
          <p:nvPr/>
        </p:nvSpPr>
        <p:spPr>
          <a:xfrm>
            <a:off x="7135397" y="1229072"/>
            <a:ext cx="4744159" cy="6001643"/>
          </a:xfrm>
          <a:prstGeom prst="rect">
            <a:avLst/>
          </a:prstGeom>
          <a:noFill/>
        </p:spPr>
        <p:txBody>
          <a:bodyPr wrap="square" rtlCol="0">
            <a:spAutoFit/>
          </a:bodyPr>
          <a:lstStyle/>
          <a:p>
            <a:pPr algn="ctr"/>
            <a:r>
              <a:rPr lang="es-CL" sz="3200" dirty="0">
                <a:effectLst/>
                <a:latin typeface="Comic Sans MS" panose="030F0702030302020204" pitchFamily="66" charset="0"/>
                <a:ea typeface="Calibri" panose="020F0502020204030204" pitchFamily="34" charset="0"/>
                <a:cs typeface="Times New Roman" panose="02020603050405020304" pitchFamily="18" charset="0"/>
              </a:rPr>
              <a:t>A los 17 años,</a:t>
            </a:r>
          </a:p>
          <a:p>
            <a:pPr algn="ctr"/>
            <a:r>
              <a:rPr lang="es-CL" sz="3200" dirty="0">
                <a:effectLst/>
                <a:latin typeface="Comic Sans MS" panose="030F0702030302020204" pitchFamily="66" charset="0"/>
                <a:ea typeface="Calibri" panose="020F0502020204030204" pitchFamily="34" charset="0"/>
                <a:cs typeface="Times New Roman" panose="02020603050405020304" pitchFamily="18" charset="0"/>
              </a:rPr>
              <a:t> Laureano participa </a:t>
            </a:r>
          </a:p>
          <a:p>
            <a:pPr algn="ctr"/>
            <a:r>
              <a:rPr lang="es-CL" sz="3200" dirty="0">
                <a:effectLst/>
                <a:latin typeface="Comic Sans MS" panose="030F0702030302020204" pitchFamily="66" charset="0"/>
                <a:ea typeface="Calibri" panose="020F0502020204030204" pitchFamily="34" charset="0"/>
                <a:cs typeface="Times New Roman" panose="02020603050405020304" pitchFamily="18" charset="0"/>
              </a:rPr>
              <a:t>en los Ejercicios Espirituales, </a:t>
            </a:r>
          </a:p>
          <a:p>
            <a:pPr algn="ctr"/>
            <a:r>
              <a:rPr lang="es-CL" sz="3200" dirty="0">
                <a:effectLst/>
                <a:latin typeface="Comic Sans MS" panose="030F0702030302020204" pitchFamily="66" charset="0"/>
                <a:ea typeface="Calibri" panose="020F0502020204030204" pitchFamily="34" charset="0"/>
                <a:cs typeface="Times New Roman" panose="02020603050405020304" pitchFamily="18" charset="0"/>
              </a:rPr>
              <a:t>predicados por el </a:t>
            </a:r>
          </a:p>
          <a:p>
            <a:pPr algn="ctr"/>
            <a:r>
              <a:rPr lang="es-CL" sz="3200" dirty="0">
                <a:effectLst/>
                <a:latin typeface="Comic Sans MS" panose="030F0702030302020204" pitchFamily="66" charset="0"/>
                <a:ea typeface="Calibri" panose="020F0502020204030204" pitchFamily="34" charset="0"/>
                <a:cs typeface="Times New Roman" panose="02020603050405020304" pitchFamily="18" charset="0"/>
              </a:rPr>
              <a:t>fraile mercedario </a:t>
            </a:r>
          </a:p>
          <a:p>
            <a:pPr algn="ctr"/>
            <a:r>
              <a:rPr lang="es-CL" sz="3200" dirty="0">
                <a:effectLst/>
                <a:latin typeface="Comic Sans MS" panose="030F0702030302020204" pitchFamily="66" charset="0"/>
                <a:ea typeface="Calibri" panose="020F0502020204030204" pitchFamily="34" charset="0"/>
                <a:cs typeface="Times New Roman" panose="02020603050405020304" pitchFamily="18" charset="0"/>
              </a:rPr>
              <a:t>Padre Ramón </a:t>
            </a:r>
            <a:r>
              <a:rPr lang="es-CL" sz="3200" dirty="0" err="1">
                <a:effectLst/>
                <a:latin typeface="Comic Sans MS" panose="030F0702030302020204" pitchFamily="66" charset="0"/>
                <a:ea typeface="Calibri" panose="020F0502020204030204" pitchFamily="34" charset="0"/>
                <a:cs typeface="Times New Roman" panose="02020603050405020304" pitchFamily="18" charset="0"/>
              </a:rPr>
              <a:t>Bisquet</a:t>
            </a:r>
            <a:r>
              <a:rPr lang="es-CL" sz="3200" dirty="0">
                <a:effectLst/>
                <a:latin typeface="Comic Sans MS" panose="030F0702030302020204" pitchFamily="66" charset="0"/>
                <a:ea typeface="Calibri" panose="020F0502020204030204" pitchFamily="34" charset="0"/>
                <a:cs typeface="Times New Roman" panose="02020603050405020304" pitchFamily="18" charset="0"/>
              </a:rPr>
              <a:t>. Luego de esta experiencia, Laureano sintió la llamada del Señor en la </a:t>
            </a:r>
          </a:p>
          <a:p>
            <a:pPr algn="ctr"/>
            <a:r>
              <a:rPr lang="es-CL" sz="3200" dirty="0">
                <a:effectLst/>
                <a:latin typeface="Comic Sans MS" panose="030F0702030302020204" pitchFamily="66" charset="0"/>
                <a:ea typeface="Calibri" panose="020F0502020204030204" pitchFamily="34" charset="0"/>
                <a:cs typeface="Times New Roman" panose="02020603050405020304" pitchFamily="18" charset="0"/>
              </a:rPr>
              <a:t>Orden de la Merced.</a:t>
            </a:r>
            <a:endParaRPr lang="es-CL" sz="3200" dirty="0">
              <a:latin typeface="Comic Sans MS" panose="030F0702030302020204" pitchFamily="66" charset="0"/>
            </a:endParaRPr>
          </a:p>
        </p:txBody>
      </p:sp>
    </p:spTree>
    <p:extLst>
      <p:ext uri="{BB962C8B-B14F-4D97-AF65-F5344CB8AC3E}">
        <p14:creationId xmlns:p14="http://schemas.microsoft.com/office/powerpoint/2010/main" val="2270244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AC811B7-5BF2-4A9F-B7A8-5C17748335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8671" y="310243"/>
            <a:ext cx="6436103" cy="7871165"/>
          </a:xfrm>
          <a:prstGeom prst="rect">
            <a:avLst/>
          </a:prstGeom>
        </p:spPr>
      </p:pic>
      <p:sp>
        <p:nvSpPr>
          <p:cNvPr id="4" name="CuadroTexto 3">
            <a:extLst>
              <a:ext uri="{FF2B5EF4-FFF2-40B4-BE49-F238E27FC236}">
                <a16:creationId xmlns:a16="http://schemas.microsoft.com/office/drawing/2014/main" id="{6890AC4D-12CC-4A7C-BF14-8D79030FA760}"/>
              </a:ext>
            </a:extLst>
          </p:cNvPr>
          <p:cNvSpPr txBox="1"/>
          <p:nvPr/>
        </p:nvSpPr>
        <p:spPr>
          <a:xfrm>
            <a:off x="538843" y="781818"/>
            <a:ext cx="4686300" cy="6949082"/>
          </a:xfrm>
          <a:prstGeom prst="rect">
            <a:avLst/>
          </a:prstGeom>
          <a:noFill/>
        </p:spPr>
        <p:txBody>
          <a:bodyPr wrap="square" rtlCol="0">
            <a:spAutoFit/>
          </a:bodyPr>
          <a:lstStyle/>
          <a:p>
            <a:pPr algn="ctr">
              <a:lnSpc>
                <a:spcPct val="107000"/>
              </a:lnSpc>
              <a:spcAft>
                <a:spcPts val="800"/>
              </a:spcAft>
            </a:pPr>
            <a:r>
              <a:rPr lang="es-CL" sz="3000" dirty="0">
                <a:effectLst/>
                <a:latin typeface="Comic Sans MS" panose="030F0702030302020204" pitchFamily="66" charset="0"/>
                <a:ea typeface="Calibri" panose="020F0502020204030204" pitchFamily="34" charset="0"/>
                <a:cs typeface="Times New Roman" panose="02020603050405020304" pitchFamily="18" charset="0"/>
              </a:rPr>
              <a:t>Confiado en la llamada de Jesús, viaja hasta Santiago, para ingresar en el Noviciado de los Frailes Mercedarios, fue recibido con gran alegría por sus hermanos religiosos y su maestro Fray Benjamín Rencoret.</a:t>
            </a:r>
          </a:p>
          <a:p>
            <a:pPr algn="ctr"/>
            <a:r>
              <a:rPr lang="es-CL" sz="3000" dirty="0">
                <a:effectLst/>
                <a:latin typeface="Comic Sans MS" panose="030F0702030302020204" pitchFamily="66" charset="0"/>
                <a:ea typeface="Calibri" panose="020F0502020204030204" pitchFamily="34" charset="0"/>
                <a:cs typeface="Times New Roman" panose="02020603050405020304" pitchFamily="18" charset="0"/>
              </a:rPr>
              <a:t>El carisma de San Pedro Nolasco, motivó al joven Laureano a entregar su vida para liberar a los que más lo necesitan.</a:t>
            </a:r>
            <a:endParaRPr lang="es-CL" sz="3000" dirty="0">
              <a:latin typeface="Comic Sans MS" panose="030F0702030302020204" pitchFamily="66" charset="0"/>
            </a:endParaRPr>
          </a:p>
        </p:txBody>
      </p:sp>
    </p:spTree>
    <p:extLst>
      <p:ext uri="{BB962C8B-B14F-4D97-AF65-F5344CB8AC3E}">
        <p14:creationId xmlns:p14="http://schemas.microsoft.com/office/powerpoint/2010/main" val="2454317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60B6518-F688-4B4F-B5CB-070D4639B7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030" y="408214"/>
            <a:ext cx="6531669" cy="7870372"/>
          </a:xfrm>
          <a:prstGeom prst="rect">
            <a:avLst/>
          </a:prstGeom>
        </p:spPr>
      </p:pic>
      <p:sp>
        <p:nvSpPr>
          <p:cNvPr id="4" name="CuadroTexto 3">
            <a:extLst>
              <a:ext uri="{FF2B5EF4-FFF2-40B4-BE49-F238E27FC236}">
                <a16:creationId xmlns:a16="http://schemas.microsoft.com/office/drawing/2014/main" id="{6294E0E7-0B3F-481B-A7BC-7F8B6097874B}"/>
              </a:ext>
            </a:extLst>
          </p:cNvPr>
          <p:cNvSpPr txBox="1"/>
          <p:nvPr/>
        </p:nvSpPr>
        <p:spPr>
          <a:xfrm>
            <a:off x="7070271" y="947057"/>
            <a:ext cx="4718958" cy="6555641"/>
          </a:xfrm>
          <a:prstGeom prst="rect">
            <a:avLst/>
          </a:prstGeom>
          <a:noFill/>
        </p:spPr>
        <p:txBody>
          <a:bodyPr wrap="square" rtlCol="0">
            <a:spAutoFit/>
          </a:bodyPr>
          <a:lstStyle/>
          <a:p>
            <a:pPr algn="ctr"/>
            <a:r>
              <a:rPr lang="es-CL" sz="3000" dirty="0">
                <a:effectLst/>
                <a:latin typeface="Comic Sans MS" panose="030F0702030302020204" pitchFamily="66" charset="0"/>
                <a:ea typeface="Calibri" panose="020F0502020204030204" pitchFamily="34" charset="0"/>
                <a:cs typeface="Times New Roman" panose="02020603050405020304" pitchFamily="18" charset="0"/>
              </a:rPr>
              <a:t>El día más importante de su vida religiosa de Laureano fue cuando emitió sus primeros votos, el día 14 de noviembre de 1862, cambiando su nombre, como era costumbre de esa época a Fray Pedro Armengol, en honor al santo mercedario que entregó su vida para rescatar a los cristianos cautivos</a:t>
            </a:r>
            <a:endParaRPr lang="es-CL" sz="3000" dirty="0">
              <a:latin typeface="Comic Sans MS" panose="030F0702030302020204" pitchFamily="66" charset="0"/>
            </a:endParaRPr>
          </a:p>
        </p:txBody>
      </p:sp>
    </p:spTree>
    <p:extLst>
      <p:ext uri="{BB962C8B-B14F-4D97-AF65-F5344CB8AC3E}">
        <p14:creationId xmlns:p14="http://schemas.microsoft.com/office/powerpoint/2010/main" val="540730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07BA7F2-5E7B-4EA8-ACE9-C1B342C4B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5512" y="192657"/>
            <a:ext cx="6505035" cy="7938972"/>
          </a:xfrm>
          <a:prstGeom prst="rect">
            <a:avLst/>
          </a:prstGeom>
        </p:spPr>
      </p:pic>
      <p:sp>
        <p:nvSpPr>
          <p:cNvPr id="4" name="CuadroTexto 3">
            <a:extLst>
              <a:ext uri="{FF2B5EF4-FFF2-40B4-BE49-F238E27FC236}">
                <a16:creationId xmlns:a16="http://schemas.microsoft.com/office/drawing/2014/main" id="{65F98975-301E-4081-A4D1-86E403F15592}"/>
              </a:ext>
            </a:extLst>
          </p:cNvPr>
          <p:cNvSpPr txBox="1"/>
          <p:nvPr/>
        </p:nvSpPr>
        <p:spPr>
          <a:xfrm>
            <a:off x="522514" y="1289957"/>
            <a:ext cx="4702629" cy="5509200"/>
          </a:xfrm>
          <a:prstGeom prst="rect">
            <a:avLst/>
          </a:prstGeom>
          <a:noFill/>
        </p:spPr>
        <p:txBody>
          <a:bodyPr wrap="square" rtlCol="0">
            <a:spAutoFit/>
          </a:bodyPr>
          <a:lstStyle/>
          <a:p>
            <a:pPr algn="ctr"/>
            <a:r>
              <a:rPr lang="es-CL" sz="3200" dirty="0">
                <a:effectLst/>
                <a:latin typeface="Comic Sans MS" panose="030F0702030302020204" pitchFamily="66" charset="0"/>
                <a:ea typeface="Calibri" panose="020F0502020204030204" pitchFamily="34" charset="0"/>
                <a:cs typeface="Times New Roman" panose="02020603050405020304" pitchFamily="18" charset="0"/>
              </a:rPr>
              <a:t>Los superiores del joven Fray Pedro Armengol lo nombraron bibliotecario del convento y dispusieron que se dedicara a estudiar diferentes idiomas, además de teología y filosofía para su preparación al sacerdocio.</a:t>
            </a:r>
            <a:endParaRPr lang="es-CL" sz="3200" dirty="0">
              <a:latin typeface="Comic Sans MS" panose="030F0702030302020204" pitchFamily="66" charset="0"/>
            </a:endParaRPr>
          </a:p>
        </p:txBody>
      </p:sp>
    </p:spTree>
    <p:extLst>
      <p:ext uri="{BB962C8B-B14F-4D97-AF65-F5344CB8AC3E}">
        <p14:creationId xmlns:p14="http://schemas.microsoft.com/office/powerpoint/2010/main" val="91616088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176</TotalTime>
  <Words>1019</Words>
  <Application>Microsoft Office PowerPoint</Application>
  <PresentationFormat>Personalizado</PresentationFormat>
  <Paragraphs>60</Paragraphs>
  <Slides>24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Arial</vt:lpstr>
      <vt:lpstr>Brush Script MT</vt:lpstr>
      <vt:lpstr>Calibri</vt:lpstr>
      <vt:lpstr>Calibri Light</vt:lpstr>
      <vt:lpstr>Comic Sans MS</vt:lpstr>
      <vt:lpstr>Lucida Sans Unicode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 Andres Diaz S.</dc:creator>
  <cp:lastModifiedBy>M. Andres Diaz S.</cp:lastModifiedBy>
  <cp:revision>17</cp:revision>
  <dcterms:created xsi:type="dcterms:W3CDTF">2021-07-11T00:46:29Z</dcterms:created>
  <dcterms:modified xsi:type="dcterms:W3CDTF">2021-07-12T04:28:32Z</dcterms:modified>
</cp:coreProperties>
</file>